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52" r:id="rId2"/>
    <p:sldMasterId id="2147483879" r:id="rId3"/>
    <p:sldMasterId id="2147483915" r:id="rId4"/>
    <p:sldMasterId id="2147483963" r:id="rId5"/>
    <p:sldMasterId id="2147484076" r:id="rId6"/>
  </p:sldMasterIdLst>
  <p:notesMasterIdLst>
    <p:notesMasterId r:id="rId47"/>
  </p:notesMasterIdLst>
  <p:sldIdLst>
    <p:sldId id="307" r:id="rId7"/>
    <p:sldId id="260" r:id="rId8"/>
    <p:sldId id="275" r:id="rId9"/>
    <p:sldId id="375" r:id="rId10"/>
    <p:sldId id="377" r:id="rId11"/>
    <p:sldId id="378" r:id="rId12"/>
    <p:sldId id="376" r:id="rId13"/>
    <p:sldId id="379" r:id="rId14"/>
    <p:sldId id="380" r:id="rId15"/>
    <p:sldId id="381" r:id="rId16"/>
    <p:sldId id="382" r:id="rId17"/>
    <p:sldId id="398" r:id="rId18"/>
    <p:sldId id="399" r:id="rId19"/>
    <p:sldId id="348" r:id="rId20"/>
    <p:sldId id="383" r:id="rId21"/>
    <p:sldId id="384" r:id="rId22"/>
    <p:sldId id="385" r:id="rId23"/>
    <p:sldId id="386" r:id="rId24"/>
    <p:sldId id="388" r:id="rId25"/>
    <p:sldId id="389" r:id="rId26"/>
    <p:sldId id="391" r:id="rId27"/>
    <p:sldId id="392" r:id="rId28"/>
    <p:sldId id="395" r:id="rId29"/>
    <p:sldId id="396" r:id="rId30"/>
    <p:sldId id="397" r:id="rId31"/>
    <p:sldId id="349" r:id="rId32"/>
    <p:sldId id="313" r:id="rId33"/>
    <p:sldId id="316" r:id="rId34"/>
    <p:sldId id="317" r:id="rId35"/>
    <p:sldId id="400" r:id="rId36"/>
    <p:sldId id="350" r:id="rId37"/>
    <p:sldId id="342" r:id="rId38"/>
    <p:sldId id="320" r:id="rId39"/>
    <p:sldId id="322" r:id="rId40"/>
    <p:sldId id="344" r:id="rId41"/>
    <p:sldId id="345" r:id="rId42"/>
    <p:sldId id="346" r:id="rId43"/>
    <p:sldId id="401" r:id="rId44"/>
    <p:sldId id="325" r:id="rId45"/>
    <p:sldId id="364" r:id="rId4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4660"/>
  </p:normalViewPr>
  <p:slideViewPr>
    <p:cSldViewPr>
      <p:cViewPr varScale="1">
        <p:scale>
          <a:sx n="111" d="100"/>
          <a:sy n="111" d="100"/>
        </p:scale>
        <p:origin x="-17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2.jpeg"/><Relationship Id="rId4" Type="http://schemas.microsoft.com/office/2007/relationships/hdphoto" Target="../media/hdphoto4.wdp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est-center.od.ua/" TargetMode="External"/></Relationships>
</file>

<file path=ppt/diagrams/_rels/data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stportal.gov.ua/" TargetMode="External"/><Relationship Id="rId1" Type="http://schemas.openxmlformats.org/officeDocument/2006/relationships/hyperlink" Target="http://www.test-center.od.ua/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estportal.gov.ua/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estportal.gov.ua/" TargetMode="External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2.jpeg"/><Relationship Id="rId4" Type="http://schemas.microsoft.com/office/2007/relationships/hdphoto" Target="../media/hdphoto4.wdp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est-center.od.ua/" TargetMode="External"/></Relationships>
</file>

<file path=ppt/diagrams/_rels/drawing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stportal.gov.ua/" TargetMode="External"/><Relationship Id="rId1" Type="http://schemas.openxmlformats.org/officeDocument/2006/relationships/hyperlink" Target="http://www.test-center.od.ua/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estportal.gov.ua/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estportal.gov.u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F1031-3087-4D35-B5FA-35096EDA0D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2106C02-52E2-4338-8FEC-DEC97D9006A5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4E1962-9DB0-480E-B509-FDFED5CC11D4}" type="parTrans" cxnId="{11DB8BE4-1FE0-4C96-9C6D-609A82BB64C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AE9D3-9316-4838-8F6C-FA6E1BF5508A}" type="sibTrans" cxnId="{11DB8BE4-1FE0-4C96-9C6D-609A82BB64C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A60959-5BF1-44FF-A651-39EA6E2AD79B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Українська мова і література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6191D1-CFAA-479F-8D81-4046E80BC356}" type="parTrans" cxnId="{C00B3B20-61E3-4702-822C-02DD4FA118D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28402-EA9B-4140-B4A4-391B68A67E9C}" type="sibTrans" cxnId="{C00B3B20-61E3-4702-822C-02DD4FA118D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92A3E-5E28-4944-99F8-25A91486EF1E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27555-FFE9-4015-8B18-1433CE1E9C25}" type="parTrans" cxnId="{1697C362-3F68-4855-AA13-B00C9CECE40C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4C958-E4C4-4D08-9181-9E4B1E851B7F}" type="sibTrans" cxnId="{1697C362-3F68-4855-AA13-B00C9CECE40C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975AA-FE46-4ED9-A329-CDEB6D3ADE60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Англійська мова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1A96A6-40F3-43B1-8A2D-0534A0A23FB7}" type="parTrans" cxnId="{0BDA6F9E-7BCD-4A96-9C9F-1B4CB4758C8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180D7-F31B-45ED-BEBD-C4DC8F6E6055}" type="sibTrans" cxnId="{0BDA6F9E-7BCD-4A96-9C9F-1B4CB4758C85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B8300-7267-4A13-A4A6-34580C7C36F7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5D8ED-4B87-4B40-A1BC-90AA94C53F0E}" type="parTrans" cxnId="{FDA634FA-A1CB-49E0-A227-9872761296A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8B2F9-0193-4E93-B6A5-5FD3E2E5B430}" type="sibTrans" cxnId="{FDA634FA-A1CB-49E0-A227-9872761296A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FB88F-2EFC-47C0-A1CA-DBEDDFAAE2D9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Російська мова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CAEE9-6FBC-4773-BD4C-8EB93E0B4361}" type="parTrans" cxnId="{4D5E2029-BBF1-43A9-A5C9-467639139541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2D66C-5A6B-40F6-9931-ECA2A85C8167}" type="sibTrans" cxnId="{4D5E2029-BBF1-43A9-A5C9-467639139541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FE8731-D4DB-4DA0-9811-AE7DBC8C2871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9ED79-AA88-4A35-A7D0-E40CC75137C8}" type="parTrans" cxnId="{A13CC233-E425-413A-B550-CFE8540055BC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EF7B7-651A-4471-8EA3-69D70507C9F6}" type="sibTrans" cxnId="{A13CC233-E425-413A-B550-CFE8540055BC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924E93-5D17-4C96-83C4-C64DC5B6FFA5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80857-E932-4761-9301-DB8CB090F2E2}" type="parTrans" cxnId="{42C44904-1452-4934-87FF-63C0235BCED0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1AA69A-3BEC-4E5E-937B-14DEAB732425}" type="sibTrans" cxnId="{42C44904-1452-4934-87FF-63C0235BCED0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85E9E-F988-493C-B2CC-CA20F291D4A9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E95D8-D9ED-4963-B80C-F1884B24F99F}" type="parTrans" cxnId="{EF2A0F26-C767-415F-B3DB-03D6C0D73D8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DE7B7-1176-4871-8934-BA893AC3BAD6}" type="sibTrans" cxnId="{EF2A0F26-C767-415F-B3DB-03D6C0D73D8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B07D3D-B02D-4CEC-9082-C812F2B26FF4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DB0FB-D50C-4B2E-8864-4BEED2EBD1EA}" type="parTrans" cxnId="{98F12DE3-600F-45C0-AC58-590FBF9FAC49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C332C-74E7-4A52-A50B-B3085FD435CF}" type="sibTrans" cxnId="{98F12DE3-600F-45C0-AC58-590FBF9FAC49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DD20C-D836-4038-B3B6-2DCC0B81BE8E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37B0E-C88B-4D9C-BECC-854C757ACE2F}" type="parTrans" cxnId="{0FE198F9-17DD-4810-86BA-DEBFC51EA82B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87AC8-109D-467C-AD21-1B7050B60813}" type="sibTrans" cxnId="{0FE198F9-17DD-4810-86BA-DEBFC51EA82B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D1934-27AC-421B-ACF3-4BA408D8995A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34D3F-5D1A-4A3B-B027-D1682DCF77EF}" type="parTrans" cxnId="{47EAA102-2C10-434A-A857-DF76C92E554C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43853-D759-4D1B-8823-1F29E6B89F97}" type="sibTrans" cxnId="{47EAA102-2C10-434A-A857-DF76C92E554C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37ABE-173D-421A-996F-63F585B7F548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603B4F-D20E-499C-BC3A-4CFBB060976D}" type="parTrans" cxnId="{4EEE8681-83B1-48C7-879B-3FDFD899B9BC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18967-F52F-4076-B15F-12FA430CDC54}" type="sibTrans" cxnId="{4EEE8681-83B1-48C7-879B-3FDFD899B9BC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7D6AE-8FA1-445F-8B45-C0533D2E2A9B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4349B0-F79C-41FF-9531-67680F1ACEB3}" type="parTrans" cxnId="{A74B03E9-8A15-4B39-8300-9F51D23C9F6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56D62C-B6FA-4587-822A-0706ACF623ED}" type="sibTrans" cxnId="{A74B03E9-8A15-4B39-8300-9F51D23C9F6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C9760-7EF1-47A3-AB88-96C17C7B2B59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AC444-18F7-4032-8D82-A55BED52585F}" type="parTrans" cxnId="{34F714C9-9729-4806-BB97-4B1B51D732AE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FA87E7-2E56-458E-B395-1D9B5F7F63FC}" type="sibTrans" cxnId="{34F714C9-9729-4806-BB97-4B1B51D732AE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038E6-8ED6-465D-8348-862E0FA1453D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Історія України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D161B-A2F3-4F3C-8A7D-2ADB405A3A30}" type="parTrans" cxnId="{8575788B-6434-4B6A-A513-C96AD9BF3DF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03172-2610-4F06-9474-5960DC2A4FCA}" type="sibTrans" cxnId="{8575788B-6434-4B6A-A513-C96AD9BF3DF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408AD2-0CBA-4B6D-A17F-915ACDCA9834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Математика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577FB2-42FE-4216-B356-CA5FCD665618}" type="parTrans" cxnId="{1155FA4D-6C7D-42B1-8724-DB5E86480DBD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C69A9D-8B56-4EEE-B017-37D8FECF595D}" type="sibTrans" cxnId="{1155FA4D-6C7D-42B1-8724-DB5E86480DBD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E37F7-78E6-4305-91DD-E3983BCFF31B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Біологія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29CAE-B7D4-42FF-BD15-45C38046E501}" type="parTrans" cxnId="{4A212BFA-54EC-47D8-9B53-1A0E92DC843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C7ABC-F80D-414C-AC7B-AE1D2B052535}" type="sibTrans" cxnId="{4A212BFA-54EC-47D8-9B53-1A0E92DC843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AA837-4830-4DE9-BF70-5ED6569B7592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Географія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A3F70-8474-4D9E-9790-4B2280E03B69}" type="parTrans" cxnId="{8B1A7648-E455-4B85-A9AB-1365F754B22E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BEBBF-8861-4B61-B096-36DD672342DB}" type="sibTrans" cxnId="{8B1A7648-E455-4B85-A9AB-1365F754B22E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2B20DC-FB91-4B43-95AD-BF67C9BDF7F8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Фізика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11E19-18C5-4BF2-8618-82E5E7F8301D}" type="parTrans" cxnId="{8E46A820-5D43-486B-9798-EF8DC401ED5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DB8AE4-7351-488C-A697-9074FC661E9F}" type="sibTrans" cxnId="{8E46A820-5D43-486B-9798-EF8DC401ED5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E5E65-992C-4E3E-B1CD-051631EDECA9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Хімія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C8CF4-C40A-4D99-8F2C-EA3951DF3781}" type="parTrans" cxnId="{C06C59C7-20F4-4C28-9007-EEBF492C09B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10A40-D8DB-49EE-8C04-A01260EEA01A}" type="sibTrans" cxnId="{C06C59C7-20F4-4C28-9007-EEBF492C09B8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38B95-A6A5-4FF8-BC61-00FA6B960DE6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Іспанська мова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8237A-CBE3-4235-A971-A0F4EE462D35}" type="parTrans" cxnId="{ED2CD4D1-C59E-4EC4-98DC-C1255E14572E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F230B-D335-43BA-913E-C8DE88E08C2C}" type="sibTrans" cxnId="{ED2CD4D1-C59E-4EC4-98DC-C1255E14572E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ACBF6-20AA-4434-A0BF-C6E90C3AFDB3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Німецька мова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A92319-AD76-42B6-ABD1-29A218AE7711}" type="parTrans" cxnId="{A3B8FCAB-2DEA-44D2-8E2A-59965E1A2E1E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C02CA6-ACF4-417C-97E0-649DC9F9C14C}" type="sibTrans" cxnId="{A3B8FCAB-2DEA-44D2-8E2A-59965E1A2E1E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AFD8C-8676-4F8C-80EF-5C5A5998E88C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Французька мова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8B025-672A-4558-B31B-FCB2110256AB}" type="parTrans" cxnId="{3D2929EC-6831-4558-9F4E-18E657BFC08E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105F3D-23C3-4CE2-9547-9C0A2AA19BDB}" type="sibTrans" cxnId="{3D2929EC-6831-4558-9F4E-18E657BFC08E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C6C88-6FAB-496A-8D41-C86B2D208306}" type="pres">
      <dgm:prSet presAssocID="{012F1031-3087-4D35-B5FA-35096EDA0D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7296730-BA7A-4331-A1A4-A5FD3D6FFA7E}" type="pres">
      <dgm:prSet presAssocID="{F2106C02-52E2-4338-8FEC-DEC97D9006A5}" presName="linNode" presStyleCnt="0"/>
      <dgm:spPr/>
    </dgm:pt>
    <dgm:pt modelId="{8C862C13-8CD2-45A0-8B14-947E4D72BFE4}" type="pres">
      <dgm:prSet presAssocID="{F2106C02-52E2-4338-8FEC-DEC97D9006A5}" presName="parentText" presStyleLbl="node1" presStyleIdx="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2F848A-C65E-47B6-AA5B-70B079BE5C7F}" type="pres">
      <dgm:prSet presAssocID="{F2106C02-52E2-4338-8FEC-DEC97D9006A5}" presName="descendantText" presStyleLbl="alignAccFollowNode1" presStyleIdx="0" presStyleCnt="12" custScaleX="5988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1BFF1D-6B38-4FEF-A377-25AC69FA9CC6}" type="pres">
      <dgm:prSet presAssocID="{ABCAE9D3-9316-4838-8F6C-FA6E1BF5508A}" presName="sp" presStyleCnt="0"/>
      <dgm:spPr/>
    </dgm:pt>
    <dgm:pt modelId="{E7EFD3AE-4249-46C4-970E-C01078251081}" type="pres">
      <dgm:prSet presAssocID="{8C7C9760-7EF1-47A3-AB88-96C17C7B2B59}" presName="linNode" presStyleCnt="0"/>
      <dgm:spPr/>
    </dgm:pt>
    <dgm:pt modelId="{D7579776-20A5-433B-83AF-180FE18F79CC}" type="pres">
      <dgm:prSet presAssocID="{8C7C9760-7EF1-47A3-AB88-96C17C7B2B59}" presName="parentText" presStyleLbl="node1" presStyleIdx="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63024F-ED19-4A78-B390-418D41405360}" type="pres">
      <dgm:prSet presAssocID="{8C7C9760-7EF1-47A3-AB88-96C17C7B2B59}" presName="descendantText" presStyleLbl="alignAccFollowNode1" presStyleIdx="1" presStyleCnt="12" custScaleX="5974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6B019A-8063-43FE-8F37-172903607E05}" type="pres">
      <dgm:prSet presAssocID="{B6FA87E7-2E56-458E-B395-1D9B5F7F63FC}" presName="sp" presStyleCnt="0"/>
      <dgm:spPr/>
    </dgm:pt>
    <dgm:pt modelId="{EFB1BB0A-376D-4364-9BF4-E82CEBA69593}" type="pres">
      <dgm:prSet presAssocID="{CD67D6AE-8FA1-445F-8B45-C0533D2E2A9B}" presName="linNode" presStyleCnt="0"/>
      <dgm:spPr/>
    </dgm:pt>
    <dgm:pt modelId="{77FDF3F0-4647-48D9-A0A7-273155C7C0BF}" type="pres">
      <dgm:prSet presAssocID="{CD67D6AE-8FA1-445F-8B45-C0533D2E2A9B}" presName="parentText" presStyleLbl="node1" presStyleIdx="2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8EB7F8-0BC3-4325-9980-6CB3119A1D96}" type="pres">
      <dgm:prSet presAssocID="{CD67D6AE-8FA1-445F-8B45-C0533D2E2A9B}" presName="descendantText" presStyleLbl="alignAccFollowNode1" presStyleIdx="2" presStyleCnt="12" custScaleX="5954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F24FDE-6DCE-4F81-9788-51FD9041AD78}" type="pres">
      <dgm:prSet presAssocID="{B356D62C-B6FA-4587-822A-0706ACF623ED}" presName="sp" presStyleCnt="0"/>
      <dgm:spPr/>
    </dgm:pt>
    <dgm:pt modelId="{77C5D862-DC91-46A4-8219-A7BC85965D3C}" type="pres">
      <dgm:prSet presAssocID="{C5537ABE-173D-421A-996F-63F585B7F548}" presName="linNode" presStyleCnt="0"/>
      <dgm:spPr/>
    </dgm:pt>
    <dgm:pt modelId="{FB8A0DA1-4B0F-485A-97FC-D96D17A20224}" type="pres">
      <dgm:prSet presAssocID="{C5537ABE-173D-421A-996F-63F585B7F548}" presName="parentText" presStyleLbl="node1" presStyleIdx="3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7EC53F-1FD2-46CE-A398-4B86C70EC628}" type="pres">
      <dgm:prSet presAssocID="{C5537ABE-173D-421A-996F-63F585B7F548}" presName="descendantText" presStyleLbl="alignAccFollowNode1" presStyleIdx="3" presStyleCnt="12" custScaleX="5961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BA81D5-05D0-4A32-9032-ADA68A4DFE47}" type="pres">
      <dgm:prSet presAssocID="{C2218967-F52F-4076-B15F-12FA430CDC54}" presName="sp" presStyleCnt="0"/>
      <dgm:spPr/>
    </dgm:pt>
    <dgm:pt modelId="{A745D23E-FC26-4677-ACC0-3AF33CE5C6DC}" type="pres">
      <dgm:prSet presAssocID="{8D5D1934-27AC-421B-ACF3-4BA408D8995A}" presName="linNode" presStyleCnt="0"/>
      <dgm:spPr/>
    </dgm:pt>
    <dgm:pt modelId="{CDD0BF51-8833-4276-8A2F-00496C5E6907}" type="pres">
      <dgm:prSet presAssocID="{8D5D1934-27AC-421B-ACF3-4BA408D8995A}" presName="parentText" presStyleLbl="node1" presStyleIdx="4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7742D6-3D09-4601-8C40-EF09E3D35800}" type="pres">
      <dgm:prSet presAssocID="{8D5D1934-27AC-421B-ACF3-4BA408D8995A}" presName="descendantText" presStyleLbl="alignAccFollowNode1" presStyleIdx="4" presStyleCnt="12" custScaleX="5974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60A213-4378-4C8E-B6C1-15DBA2D1A0B5}" type="pres">
      <dgm:prSet presAssocID="{E0843853-D759-4D1B-8823-1F29E6B89F97}" presName="sp" presStyleCnt="0"/>
      <dgm:spPr/>
    </dgm:pt>
    <dgm:pt modelId="{D4FBF7F7-3633-4428-B659-A22D53304FE6}" type="pres">
      <dgm:prSet presAssocID="{BA6DD20C-D836-4038-B3B6-2DCC0B81BE8E}" presName="linNode" presStyleCnt="0"/>
      <dgm:spPr/>
    </dgm:pt>
    <dgm:pt modelId="{F7D81C5B-A74A-4931-B16B-A7CC3AD8036D}" type="pres">
      <dgm:prSet presAssocID="{BA6DD20C-D836-4038-B3B6-2DCC0B81BE8E}" presName="parentText" presStyleLbl="node1" presStyleIdx="5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FFABD0-AD0F-4F22-9C7C-4EC0F5A07476}" type="pres">
      <dgm:prSet presAssocID="{BA6DD20C-D836-4038-B3B6-2DCC0B81BE8E}" presName="descendantText" presStyleLbl="alignAccFollowNode1" presStyleIdx="5" presStyleCnt="12" custScaleX="5961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4B658A-0971-443F-81AA-BF2B13EF814A}" type="pres">
      <dgm:prSet presAssocID="{75987AC8-109D-467C-AD21-1B7050B60813}" presName="sp" presStyleCnt="0"/>
      <dgm:spPr/>
    </dgm:pt>
    <dgm:pt modelId="{33017A25-A338-4125-9A9D-31B6221F38F8}" type="pres">
      <dgm:prSet presAssocID="{23B07D3D-B02D-4CEC-9082-C812F2B26FF4}" presName="linNode" presStyleCnt="0"/>
      <dgm:spPr/>
    </dgm:pt>
    <dgm:pt modelId="{DC0C9953-8774-4609-B905-7F428E45B6AD}" type="pres">
      <dgm:prSet presAssocID="{23B07D3D-B02D-4CEC-9082-C812F2B26FF4}" presName="parentText" presStyleLbl="node1" presStyleIdx="6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1E8E62-1836-4541-A8E8-13E442324173}" type="pres">
      <dgm:prSet presAssocID="{23B07D3D-B02D-4CEC-9082-C812F2B26FF4}" presName="descendantText" presStyleLbl="alignAccFollowNode1" presStyleIdx="6" presStyleCnt="12" custScaleX="5974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0A8B5E-2186-4844-9431-419187DD23B6}" type="pres">
      <dgm:prSet presAssocID="{54DC332C-74E7-4A52-A50B-B3085FD435CF}" presName="sp" presStyleCnt="0"/>
      <dgm:spPr/>
    </dgm:pt>
    <dgm:pt modelId="{F654888C-429B-4AB5-B5CC-C7748A5AE683}" type="pres">
      <dgm:prSet presAssocID="{67092A3E-5E28-4944-99F8-25A91486EF1E}" presName="linNode" presStyleCnt="0"/>
      <dgm:spPr/>
    </dgm:pt>
    <dgm:pt modelId="{5115BBB3-13F2-446D-9F05-D92A40884854}" type="pres">
      <dgm:prSet presAssocID="{67092A3E-5E28-4944-99F8-25A91486EF1E}" presName="parentText" presStyleLbl="node1" presStyleIdx="7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4B6374-D1EB-4F30-8559-C357F399FECB}" type="pres">
      <dgm:prSet presAssocID="{67092A3E-5E28-4944-99F8-25A91486EF1E}" presName="descendantText" presStyleLbl="alignAccFollowNode1" presStyleIdx="7" presStyleCnt="12" custScaleX="5968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36C548-CD78-435C-A9E2-BB82066FF196}" type="pres">
      <dgm:prSet presAssocID="{3BE4C958-E4C4-4D08-9181-9E4B1E851B7F}" presName="sp" presStyleCnt="0"/>
      <dgm:spPr/>
    </dgm:pt>
    <dgm:pt modelId="{E45E1C4F-439A-433B-B01F-6F561751F1EF}" type="pres">
      <dgm:prSet presAssocID="{54A85E9E-F988-493C-B2CC-CA20F291D4A9}" presName="linNode" presStyleCnt="0"/>
      <dgm:spPr/>
    </dgm:pt>
    <dgm:pt modelId="{44822A4D-BB8C-420C-AF76-A3837C5D78DD}" type="pres">
      <dgm:prSet presAssocID="{54A85E9E-F988-493C-B2CC-CA20F291D4A9}" presName="parentText" presStyleLbl="node1" presStyleIdx="8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AB690C-4A3D-4E17-A9D6-CB648497ADC6}" type="pres">
      <dgm:prSet presAssocID="{54A85E9E-F988-493C-B2CC-CA20F291D4A9}" presName="descendantText" presStyleLbl="alignAccFollowNode1" presStyleIdx="8" presStyleCnt="12" custScaleX="5967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C108D7-0883-4BE1-9D12-F8C42517A6EF}" type="pres">
      <dgm:prSet presAssocID="{18ADE7B7-1176-4871-8934-BA893AC3BAD6}" presName="sp" presStyleCnt="0"/>
      <dgm:spPr/>
    </dgm:pt>
    <dgm:pt modelId="{8DBB0408-3315-4C10-B9B9-C4A12CC9E81E}" type="pres">
      <dgm:prSet presAssocID="{CE924E93-5D17-4C96-83C4-C64DC5B6FFA5}" presName="linNode" presStyleCnt="0"/>
      <dgm:spPr/>
    </dgm:pt>
    <dgm:pt modelId="{AF29CD67-1ED3-4733-BAE7-2A6CF32F8A8E}" type="pres">
      <dgm:prSet presAssocID="{CE924E93-5D17-4C96-83C4-C64DC5B6FFA5}" presName="parentText" presStyleLbl="node1" presStyleIdx="9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C95BF2-DE70-49DF-B610-D82DFB4716B3}" type="pres">
      <dgm:prSet presAssocID="{CE924E93-5D17-4C96-83C4-C64DC5B6FFA5}" presName="descendantText" presStyleLbl="alignAccFollowNode1" presStyleIdx="9" presStyleCnt="12" custScaleX="5974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5A6F90-CB2B-4E86-825D-90E36F1F144F}" type="pres">
      <dgm:prSet presAssocID="{F61AA69A-3BEC-4E5E-937B-14DEAB732425}" presName="sp" presStyleCnt="0"/>
      <dgm:spPr/>
    </dgm:pt>
    <dgm:pt modelId="{B77AE76A-90A8-4E26-8FA4-F7FC2879B555}" type="pres">
      <dgm:prSet presAssocID="{B3FB8300-7267-4A13-A4A6-34580C7C36F7}" presName="linNode" presStyleCnt="0"/>
      <dgm:spPr/>
    </dgm:pt>
    <dgm:pt modelId="{CFF01B85-3F0C-4FA1-AF6B-FF3855F61563}" type="pres">
      <dgm:prSet presAssocID="{B3FB8300-7267-4A13-A4A6-34580C7C36F7}" presName="parentText" presStyleLbl="node1" presStyleIdx="1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F0BDE1-1AF7-44B5-B0C5-4FB9BC342C2F}" type="pres">
      <dgm:prSet presAssocID="{B3FB8300-7267-4A13-A4A6-34580C7C36F7}" presName="descendantText" presStyleLbl="alignAccFollowNode1" presStyleIdx="10" presStyleCnt="12" custScaleX="5974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041820-BC39-4F22-A185-0911E1E436AB}" type="pres">
      <dgm:prSet presAssocID="{8D68B2F9-0193-4E93-B6A5-5FD3E2E5B430}" presName="sp" presStyleCnt="0"/>
      <dgm:spPr/>
    </dgm:pt>
    <dgm:pt modelId="{C45F8BC6-2F7C-4835-BDFC-B5D37665A3F3}" type="pres">
      <dgm:prSet presAssocID="{3AFE8731-D4DB-4DA0-9811-AE7DBC8C2871}" presName="linNode" presStyleCnt="0"/>
      <dgm:spPr/>
    </dgm:pt>
    <dgm:pt modelId="{BC0B9AD4-243C-4AEE-ADA6-B3EFC66677F7}" type="pres">
      <dgm:prSet presAssocID="{3AFE8731-D4DB-4DA0-9811-AE7DBC8C2871}" presName="parentText" presStyleLbl="node1" presStyleIdx="1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A83F96-6448-4874-8D3C-B2BCB2DB9C22}" type="pres">
      <dgm:prSet presAssocID="{3AFE8731-D4DB-4DA0-9811-AE7DBC8C2871}" presName="descendantText" presStyleLbl="alignAccFollowNode1" presStyleIdx="11" presStyleCnt="12" custScaleX="5967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8F12DE3-600F-45C0-AC58-590FBF9FAC49}" srcId="{012F1031-3087-4D35-B5FA-35096EDA0D7C}" destId="{23B07D3D-B02D-4CEC-9082-C812F2B26FF4}" srcOrd="6" destOrd="0" parTransId="{757DB0FB-D50C-4B2E-8864-4BEED2EBD1EA}" sibTransId="{54DC332C-74E7-4A52-A50B-B3085FD435CF}"/>
    <dgm:cxn modelId="{30541DFF-2A0D-449C-8514-5D749DA0E7E5}" type="presOf" srcId="{012F1031-3087-4D35-B5FA-35096EDA0D7C}" destId="{C7CC6C88-6FAB-496A-8D41-C86B2D208306}" srcOrd="0" destOrd="0" presId="urn:microsoft.com/office/officeart/2005/8/layout/vList5"/>
    <dgm:cxn modelId="{EF2A0F26-C767-415F-B3DB-03D6C0D73D83}" srcId="{012F1031-3087-4D35-B5FA-35096EDA0D7C}" destId="{54A85E9E-F988-493C-B2CC-CA20F291D4A9}" srcOrd="8" destOrd="0" parTransId="{2A8E95D8-D9ED-4963-B80C-F1884B24F99F}" sibTransId="{18ADE7B7-1176-4871-8934-BA893AC3BAD6}"/>
    <dgm:cxn modelId="{80C007D7-6593-438F-9FB1-BFA2C32A822E}" type="presOf" srcId="{CE924E93-5D17-4C96-83C4-C64DC5B6FFA5}" destId="{AF29CD67-1ED3-4733-BAE7-2A6CF32F8A8E}" srcOrd="0" destOrd="0" presId="urn:microsoft.com/office/officeart/2005/8/layout/vList5"/>
    <dgm:cxn modelId="{7BFA15DC-A407-4491-BDE1-8006CE7679E6}" type="presOf" srcId="{8C7C9760-7EF1-47A3-AB88-96C17C7B2B59}" destId="{D7579776-20A5-433B-83AF-180FE18F79CC}" srcOrd="0" destOrd="0" presId="urn:microsoft.com/office/officeart/2005/8/layout/vList5"/>
    <dgm:cxn modelId="{47EAA102-2C10-434A-A857-DF76C92E554C}" srcId="{012F1031-3087-4D35-B5FA-35096EDA0D7C}" destId="{8D5D1934-27AC-421B-ACF3-4BA408D8995A}" srcOrd="4" destOrd="0" parTransId="{4B934D3F-5D1A-4A3B-B027-D1682DCF77EF}" sibTransId="{E0843853-D759-4D1B-8823-1F29E6B89F97}"/>
    <dgm:cxn modelId="{11DB8BE4-1FE0-4C96-9C6D-609A82BB64C5}" srcId="{012F1031-3087-4D35-B5FA-35096EDA0D7C}" destId="{F2106C02-52E2-4338-8FEC-DEC97D9006A5}" srcOrd="0" destOrd="0" parTransId="{674E1962-9DB0-480E-B509-FDFED5CC11D4}" sibTransId="{ABCAE9D3-9316-4838-8F6C-FA6E1BF5508A}"/>
    <dgm:cxn modelId="{34F714C9-9729-4806-BB97-4B1B51D732AE}" srcId="{012F1031-3087-4D35-B5FA-35096EDA0D7C}" destId="{8C7C9760-7EF1-47A3-AB88-96C17C7B2B59}" srcOrd="1" destOrd="0" parTransId="{C63AC444-18F7-4032-8D82-A55BED52585F}" sibTransId="{B6FA87E7-2E56-458E-B395-1D9B5F7F63FC}"/>
    <dgm:cxn modelId="{96887A62-6C1F-4388-9FD7-C078AA85C033}" type="presOf" srcId="{67092A3E-5E28-4944-99F8-25A91486EF1E}" destId="{5115BBB3-13F2-446D-9F05-D92A40884854}" srcOrd="0" destOrd="0" presId="urn:microsoft.com/office/officeart/2005/8/layout/vList5"/>
    <dgm:cxn modelId="{0BF13594-5DE1-427C-9A30-6F067EED507F}" type="presOf" srcId="{3AFE8731-D4DB-4DA0-9811-AE7DBC8C2871}" destId="{BC0B9AD4-243C-4AEE-ADA6-B3EFC66677F7}" srcOrd="0" destOrd="0" presId="urn:microsoft.com/office/officeart/2005/8/layout/vList5"/>
    <dgm:cxn modelId="{4D59D5B0-663D-4359-94A8-5BBA99D3CF4E}" type="presOf" srcId="{7B8AFD8C-8676-4F8C-80EF-5C5A5998E88C}" destId="{55A83F96-6448-4874-8D3C-B2BCB2DB9C22}" srcOrd="0" destOrd="0" presId="urn:microsoft.com/office/officeart/2005/8/layout/vList5"/>
    <dgm:cxn modelId="{B0E14F0C-2E32-4C65-874C-DC240488C908}" type="presOf" srcId="{1B338B95-A6A5-4FF8-BC61-00FA6B960DE6}" destId="{52AB690C-4A3D-4E17-A9D6-CB648497ADC6}" srcOrd="0" destOrd="0" presId="urn:microsoft.com/office/officeart/2005/8/layout/vList5"/>
    <dgm:cxn modelId="{CD0D0F9E-7993-4A19-92E3-181919DCEC91}" type="presOf" srcId="{F2106C02-52E2-4338-8FEC-DEC97D9006A5}" destId="{8C862C13-8CD2-45A0-8B14-947E4D72BFE4}" srcOrd="0" destOrd="0" presId="urn:microsoft.com/office/officeart/2005/8/layout/vList5"/>
    <dgm:cxn modelId="{33F3282C-7C73-403B-97D4-4DE75AEA78AE}" type="presOf" srcId="{54A85E9E-F988-493C-B2CC-CA20F291D4A9}" destId="{44822A4D-BB8C-420C-AF76-A3837C5D78DD}" srcOrd="0" destOrd="0" presId="urn:microsoft.com/office/officeart/2005/8/layout/vList5"/>
    <dgm:cxn modelId="{E7943CD4-106C-4250-8B6F-8219DA32BFE2}" type="presOf" srcId="{7DA60959-5BF1-44FF-A651-39EA6E2AD79B}" destId="{6D2F848A-C65E-47B6-AA5B-70B079BE5C7F}" srcOrd="0" destOrd="0" presId="urn:microsoft.com/office/officeart/2005/8/layout/vList5"/>
    <dgm:cxn modelId="{A22314FC-FDC5-4313-862B-99DAE560F6F3}" type="presOf" srcId="{B3FB8300-7267-4A13-A4A6-34580C7C36F7}" destId="{CFF01B85-3F0C-4FA1-AF6B-FF3855F61563}" srcOrd="0" destOrd="0" presId="urn:microsoft.com/office/officeart/2005/8/layout/vList5"/>
    <dgm:cxn modelId="{9F39750A-C888-40C0-BF2C-36F3C7C2747A}" type="presOf" srcId="{C5537ABE-173D-421A-996F-63F585B7F548}" destId="{FB8A0DA1-4B0F-485A-97FC-D96D17A20224}" srcOrd="0" destOrd="0" presId="urn:microsoft.com/office/officeart/2005/8/layout/vList5"/>
    <dgm:cxn modelId="{5242D0A8-1470-4519-8BE8-07F07DB45033}" type="presOf" srcId="{AFEE37F7-78E6-4305-91DD-E3983BCFF31B}" destId="{3A7EC53F-1FD2-46CE-A398-4B86C70EC628}" srcOrd="0" destOrd="0" presId="urn:microsoft.com/office/officeart/2005/8/layout/vList5"/>
    <dgm:cxn modelId="{42C44904-1452-4934-87FF-63C0235BCED0}" srcId="{012F1031-3087-4D35-B5FA-35096EDA0D7C}" destId="{CE924E93-5D17-4C96-83C4-C64DC5B6FFA5}" srcOrd="9" destOrd="0" parTransId="{90480857-E932-4761-9301-DB8CB090F2E2}" sibTransId="{F61AA69A-3BEC-4E5E-937B-14DEAB732425}"/>
    <dgm:cxn modelId="{8B1A7648-E455-4B85-A9AB-1365F754B22E}" srcId="{8D5D1934-27AC-421B-ACF3-4BA408D8995A}" destId="{D90AA837-4830-4DE9-BF70-5ED6569B7592}" srcOrd="0" destOrd="0" parTransId="{8C3A3F70-8474-4D9E-9790-4B2280E03B69}" sibTransId="{4B2BEBBF-8861-4B61-B096-36DD672342DB}"/>
    <dgm:cxn modelId="{4EEE8681-83B1-48C7-879B-3FDFD899B9BC}" srcId="{012F1031-3087-4D35-B5FA-35096EDA0D7C}" destId="{C5537ABE-173D-421A-996F-63F585B7F548}" srcOrd="3" destOrd="0" parTransId="{61603B4F-D20E-499C-BC3A-4CFBB060976D}" sibTransId="{C2218967-F52F-4076-B15F-12FA430CDC54}"/>
    <dgm:cxn modelId="{FDA634FA-A1CB-49E0-A227-9872761296A3}" srcId="{012F1031-3087-4D35-B5FA-35096EDA0D7C}" destId="{B3FB8300-7267-4A13-A4A6-34580C7C36F7}" srcOrd="10" destOrd="0" parTransId="{DFE5D8ED-4B87-4B40-A1BC-90AA94C53F0E}" sibTransId="{8D68B2F9-0193-4E93-B6A5-5FD3E2E5B430}"/>
    <dgm:cxn modelId="{0BDA6F9E-7BCD-4A96-9C9F-1B4CB4758C85}" srcId="{67092A3E-5E28-4944-99F8-25A91486EF1E}" destId="{8A0975AA-FE46-4ED9-A329-CDEB6D3ADE60}" srcOrd="0" destOrd="0" parTransId="{C31A96A6-40F3-43B1-8A2D-0534A0A23FB7}" sibTransId="{675180D7-F31B-45ED-BEBD-C4DC8F6E6055}"/>
    <dgm:cxn modelId="{01B5F8EF-4188-443F-8ED7-459C8CCC9B2A}" type="presOf" srcId="{38FACBF6-20AA-4434-A0BF-C6E90C3AFDB3}" destId="{54C95BF2-DE70-49DF-B610-D82DFB4716B3}" srcOrd="0" destOrd="0" presId="urn:microsoft.com/office/officeart/2005/8/layout/vList5"/>
    <dgm:cxn modelId="{EF393DF1-6F7A-4D66-A67D-D6C3DB17BC35}" type="presOf" srcId="{8D5D1934-27AC-421B-ACF3-4BA408D8995A}" destId="{CDD0BF51-8833-4276-8A2F-00496C5E6907}" srcOrd="0" destOrd="0" presId="urn:microsoft.com/office/officeart/2005/8/layout/vList5"/>
    <dgm:cxn modelId="{22D941EB-90B0-4538-A655-F3133C96FD6E}" type="presOf" srcId="{D90AA837-4830-4DE9-BF70-5ED6569B7592}" destId="{FD7742D6-3D09-4601-8C40-EF09E3D35800}" srcOrd="0" destOrd="0" presId="urn:microsoft.com/office/officeart/2005/8/layout/vList5"/>
    <dgm:cxn modelId="{064050DE-20C3-439A-8B55-5015855D8DFD}" type="presOf" srcId="{110038E6-8ED6-465D-8348-862E0FA1453D}" destId="{DA63024F-ED19-4A78-B390-418D41405360}" srcOrd="0" destOrd="0" presId="urn:microsoft.com/office/officeart/2005/8/layout/vList5"/>
    <dgm:cxn modelId="{3DA78EB2-05DA-43FD-85BA-B43116F46D67}" type="presOf" srcId="{CD67D6AE-8FA1-445F-8B45-C0533D2E2A9B}" destId="{77FDF3F0-4647-48D9-A0A7-273155C7C0BF}" srcOrd="0" destOrd="0" presId="urn:microsoft.com/office/officeart/2005/8/layout/vList5"/>
    <dgm:cxn modelId="{8E46A820-5D43-486B-9798-EF8DC401ED58}" srcId="{BA6DD20C-D836-4038-B3B6-2DCC0B81BE8E}" destId="{992B20DC-FB91-4B43-95AD-BF67C9BDF7F8}" srcOrd="0" destOrd="0" parTransId="{67B11E19-18C5-4BF2-8618-82E5E7F8301D}" sibTransId="{50DB8AE4-7351-488C-A697-9074FC661E9F}"/>
    <dgm:cxn modelId="{91A18F29-F6C4-499F-9660-EAA11C15D6BC}" type="presOf" srcId="{BA6DD20C-D836-4038-B3B6-2DCC0B81BE8E}" destId="{F7D81C5B-A74A-4931-B16B-A7CC3AD8036D}" srcOrd="0" destOrd="0" presId="urn:microsoft.com/office/officeart/2005/8/layout/vList5"/>
    <dgm:cxn modelId="{0FE198F9-17DD-4810-86BA-DEBFC51EA82B}" srcId="{012F1031-3087-4D35-B5FA-35096EDA0D7C}" destId="{BA6DD20C-D836-4038-B3B6-2DCC0B81BE8E}" srcOrd="5" destOrd="0" parTransId="{B6B37B0E-C88B-4D9C-BECC-854C757ACE2F}" sibTransId="{75987AC8-109D-467C-AD21-1B7050B60813}"/>
    <dgm:cxn modelId="{C00B3B20-61E3-4702-822C-02DD4FA118D5}" srcId="{F2106C02-52E2-4338-8FEC-DEC97D9006A5}" destId="{7DA60959-5BF1-44FF-A651-39EA6E2AD79B}" srcOrd="0" destOrd="0" parTransId="{E66191D1-CFAA-479F-8D81-4046E80BC356}" sibTransId="{32C28402-EA9B-4140-B4A4-391B68A67E9C}"/>
    <dgm:cxn modelId="{C06C59C7-20F4-4C28-9007-EEBF492C09B8}" srcId="{23B07D3D-B02D-4CEC-9082-C812F2B26FF4}" destId="{734E5E65-992C-4E3E-B1CD-051631EDECA9}" srcOrd="0" destOrd="0" parTransId="{8B8C8CF4-C40A-4D99-8F2C-EA3951DF3781}" sibTransId="{2A810A40-D8DB-49EE-8C04-A01260EEA01A}"/>
    <dgm:cxn modelId="{8575788B-6434-4B6A-A513-C96AD9BF3DFA}" srcId="{8C7C9760-7EF1-47A3-AB88-96C17C7B2B59}" destId="{110038E6-8ED6-465D-8348-862E0FA1453D}" srcOrd="0" destOrd="0" parTransId="{7C2D161B-A2F3-4F3C-8A7D-2ADB405A3A30}" sibTransId="{CA903172-2610-4F06-9474-5960DC2A4FCA}"/>
    <dgm:cxn modelId="{F20FB2E2-CDAB-436B-9333-C2AA346180BB}" type="presOf" srcId="{F2408AD2-0CBA-4B6D-A17F-915ACDCA9834}" destId="{B38EB7F8-0BC3-4325-9980-6CB3119A1D96}" srcOrd="0" destOrd="0" presId="urn:microsoft.com/office/officeart/2005/8/layout/vList5"/>
    <dgm:cxn modelId="{3D2929EC-6831-4558-9F4E-18E657BFC08E}" srcId="{3AFE8731-D4DB-4DA0-9811-AE7DBC8C2871}" destId="{7B8AFD8C-8676-4F8C-80EF-5C5A5998E88C}" srcOrd="0" destOrd="0" parTransId="{4DD8B025-672A-4558-B31B-FCB2110256AB}" sibTransId="{A2105F3D-23C3-4CE2-9547-9C0A2AA19BDB}"/>
    <dgm:cxn modelId="{4D5E2029-BBF1-43A9-A5C9-467639139541}" srcId="{B3FB8300-7267-4A13-A4A6-34580C7C36F7}" destId="{DF3FB88F-2EFC-47C0-A1CA-DBEDDFAAE2D9}" srcOrd="0" destOrd="0" parTransId="{7D2CAEE9-6FBC-4773-BD4C-8EB93E0B4361}" sibTransId="{A0C2D66C-5A6B-40F6-9931-ECA2A85C8167}"/>
    <dgm:cxn modelId="{A3B8FCAB-2DEA-44D2-8E2A-59965E1A2E1E}" srcId="{CE924E93-5D17-4C96-83C4-C64DC5B6FFA5}" destId="{38FACBF6-20AA-4434-A0BF-C6E90C3AFDB3}" srcOrd="0" destOrd="0" parTransId="{FDA92319-AD76-42B6-ABD1-29A218AE7711}" sibTransId="{19C02CA6-ACF4-417C-97E0-649DC9F9C14C}"/>
    <dgm:cxn modelId="{A74B03E9-8A15-4B39-8300-9F51D23C9F6A}" srcId="{012F1031-3087-4D35-B5FA-35096EDA0D7C}" destId="{CD67D6AE-8FA1-445F-8B45-C0533D2E2A9B}" srcOrd="2" destOrd="0" parTransId="{684349B0-F79C-41FF-9531-67680F1ACEB3}" sibTransId="{B356D62C-B6FA-4587-822A-0706ACF623ED}"/>
    <dgm:cxn modelId="{A13CC233-E425-413A-B550-CFE8540055BC}" srcId="{012F1031-3087-4D35-B5FA-35096EDA0D7C}" destId="{3AFE8731-D4DB-4DA0-9811-AE7DBC8C2871}" srcOrd="11" destOrd="0" parTransId="{1C09ED79-AA88-4A35-A7D0-E40CC75137C8}" sibTransId="{B81EF7B7-651A-4471-8EA3-69D70507C9F6}"/>
    <dgm:cxn modelId="{39D3A02C-EE35-48FA-A8D9-919BFA6F37AD}" type="presOf" srcId="{DF3FB88F-2EFC-47C0-A1CA-DBEDDFAAE2D9}" destId="{6EF0BDE1-1AF7-44B5-B0C5-4FB9BC342C2F}" srcOrd="0" destOrd="0" presId="urn:microsoft.com/office/officeart/2005/8/layout/vList5"/>
    <dgm:cxn modelId="{4A212BFA-54EC-47D8-9B53-1A0E92DC8433}" srcId="{C5537ABE-173D-421A-996F-63F585B7F548}" destId="{AFEE37F7-78E6-4305-91DD-E3983BCFF31B}" srcOrd="0" destOrd="0" parTransId="{A4429CAE-B7D4-42FF-BD15-45C38046E501}" sibTransId="{055C7ABC-F80D-414C-AC7B-AE1D2B052535}"/>
    <dgm:cxn modelId="{B5B580AC-E857-4578-9D3E-A36FB1198F7A}" type="presOf" srcId="{992B20DC-FB91-4B43-95AD-BF67C9BDF7F8}" destId="{76FFABD0-AD0F-4F22-9C7C-4EC0F5A07476}" srcOrd="0" destOrd="0" presId="urn:microsoft.com/office/officeart/2005/8/layout/vList5"/>
    <dgm:cxn modelId="{ED2CD4D1-C59E-4EC4-98DC-C1255E14572E}" srcId="{54A85E9E-F988-493C-B2CC-CA20F291D4A9}" destId="{1B338B95-A6A5-4FF8-BC61-00FA6B960DE6}" srcOrd="0" destOrd="0" parTransId="{B788237A-CBE3-4235-A971-A0F4EE462D35}" sibTransId="{36CF230B-D335-43BA-913E-C8DE88E08C2C}"/>
    <dgm:cxn modelId="{E28B1C9C-B12C-451D-BCB4-9B669429DA2F}" type="presOf" srcId="{23B07D3D-B02D-4CEC-9082-C812F2B26FF4}" destId="{DC0C9953-8774-4609-B905-7F428E45B6AD}" srcOrd="0" destOrd="0" presId="urn:microsoft.com/office/officeart/2005/8/layout/vList5"/>
    <dgm:cxn modelId="{F742615A-E126-408A-8B3A-E00AE237F9C8}" type="presOf" srcId="{8A0975AA-FE46-4ED9-A329-CDEB6D3ADE60}" destId="{354B6374-D1EB-4F30-8559-C357F399FECB}" srcOrd="0" destOrd="0" presId="urn:microsoft.com/office/officeart/2005/8/layout/vList5"/>
    <dgm:cxn modelId="{95641978-EF98-42DD-860D-3BE01F6DBB0E}" type="presOf" srcId="{734E5E65-992C-4E3E-B1CD-051631EDECA9}" destId="{421E8E62-1836-4541-A8E8-13E442324173}" srcOrd="0" destOrd="0" presId="urn:microsoft.com/office/officeart/2005/8/layout/vList5"/>
    <dgm:cxn modelId="{1697C362-3F68-4855-AA13-B00C9CECE40C}" srcId="{012F1031-3087-4D35-B5FA-35096EDA0D7C}" destId="{67092A3E-5E28-4944-99F8-25A91486EF1E}" srcOrd="7" destOrd="0" parTransId="{D9E27555-FFE9-4015-8B18-1433CE1E9C25}" sibTransId="{3BE4C958-E4C4-4D08-9181-9E4B1E851B7F}"/>
    <dgm:cxn modelId="{1155FA4D-6C7D-42B1-8724-DB5E86480DBD}" srcId="{CD67D6AE-8FA1-445F-8B45-C0533D2E2A9B}" destId="{F2408AD2-0CBA-4B6D-A17F-915ACDCA9834}" srcOrd="0" destOrd="0" parTransId="{6F577FB2-42FE-4216-B356-CA5FCD665618}" sibTransId="{11C69A9D-8B56-4EEE-B017-37D8FECF595D}"/>
    <dgm:cxn modelId="{E46BA673-CDB8-457D-8D35-7AFF5707237F}" type="presParOf" srcId="{C7CC6C88-6FAB-496A-8D41-C86B2D208306}" destId="{57296730-BA7A-4331-A1A4-A5FD3D6FFA7E}" srcOrd="0" destOrd="0" presId="urn:microsoft.com/office/officeart/2005/8/layout/vList5"/>
    <dgm:cxn modelId="{94C1EC9E-7EBA-477A-A82C-29A485F5C890}" type="presParOf" srcId="{57296730-BA7A-4331-A1A4-A5FD3D6FFA7E}" destId="{8C862C13-8CD2-45A0-8B14-947E4D72BFE4}" srcOrd="0" destOrd="0" presId="urn:microsoft.com/office/officeart/2005/8/layout/vList5"/>
    <dgm:cxn modelId="{653EC935-D4FB-4CC9-A499-23086A93CDD6}" type="presParOf" srcId="{57296730-BA7A-4331-A1A4-A5FD3D6FFA7E}" destId="{6D2F848A-C65E-47B6-AA5B-70B079BE5C7F}" srcOrd="1" destOrd="0" presId="urn:microsoft.com/office/officeart/2005/8/layout/vList5"/>
    <dgm:cxn modelId="{6F4F7B03-37ED-423C-AA8D-A847D76BBA84}" type="presParOf" srcId="{C7CC6C88-6FAB-496A-8D41-C86B2D208306}" destId="{F01BFF1D-6B38-4FEF-A377-25AC69FA9CC6}" srcOrd="1" destOrd="0" presId="urn:microsoft.com/office/officeart/2005/8/layout/vList5"/>
    <dgm:cxn modelId="{CE12FC88-149A-482E-9067-B6B036F3E914}" type="presParOf" srcId="{C7CC6C88-6FAB-496A-8D41-C86B2D208306}" destId="{E7EFD3AE-4249-46C4-970E-C01078251081}" srcOrd="2" destOrd="0" presId="urn:microsoft.com/office/officeart/2005/8/layout/vList5"/>
    <dgm:cxn modelId="{C95C8CAF-7927-4CA8-8660-2D4EF589F674}" type="presParOf" srcId="{E7EFD3AE-4249-46C4-970E-C01078251081}" destId="{D7579776-20A5-433B-83AF-180FE18F79CC}" srcOrd="0" destOrd="0" presId="urn:microsoft.com/office/officeart/2005/8/layout/vList5"/>
    <dgm:cxn modelId="{2D55B677-F0A4-4B70-B95C-284E937CEE5E}" type="presParOf" srcId="{E7EFD3AE-4249-46C4-970E-C01078251081}" destId="{DA63024F-ED19-4A78-B390-418D41405360}" srcOrd="1" destOrd="0" presId="urn:microsoft.com/office/officeart/2005/8/layout/vList5"/>
    <dgm:cxn modelId="{8201A8D5-F21E-49A4-B38C-42CBFADC094F}" type="presParOf" srcId="{C7CC6C88-6FAB-496A-8D41-C86B2D208306}" destId="{616B019A-8063-43FE-8F37-172903607E05}" srcOrd="3" destOrd="0" presId="urn:microsoft.com/office/officeart/2005/8/layout/vList5"/>
    <dgm:cxn modelId="{5F065989-7C87-4DF4-A6AE-1DCEDFA65E1E}" type="presParOf" srcId="{C7CC6C88-6FAB-496A-8D41-C86B2D208306}" destId="{EFB1BB0A-376D-4364-9BF4-E82CEBA69593}" srcOrd="4" destOrd="0" presId="urn:microsoft.com/office/officeart/2005/8/layout/vList5"/>
    <dgm:cxn modelId="{E739F335-06B5-4549-8C8E-FFE30A78A2BB}" type="presParOf" srcId="{EFB1BB0A-376D-4364-9BF4-E82CEBA69593}" destId="{77FDF3F0-4647-48D9-A0A7-273155C7C0BF}" srcOrd="0" destOrd="0" presId="urn:microsoft.com/office/officeart/2005/8/layout/vList5"/>
    <dgm:cxn modelId="{4BA5749D-27F8-4AD3-A832-2EF9E27C6EAB}" type="presParOf" srcId="{EFB1BB0A-376D-4364-9BF4-E82CEBA69593}" destId="{B38EB7F8-0BC3-4325-9980-6CB3119A1D96}" srcOrd="1" destOrd="0" presId="urn:microsoft.com/office/officeart/2005/8/layout/vList5"/>
    <dgm:cxn modelId="{378F0D3C-A102-41DC-89AD-BE1BBC94CEBC}" type="presParOf" srcId="{C7CC6C88-6FAB-496A-8D41-C86B2D208306}" destId="{AFF24FDE-6DCE-4F81-9788-51FD9041AD78}" srcOrd="5" destOrd="0" presId="urn:microsoft.com/office/officeart/2005/8/layout/vList5"/>
    <dgm:cxn modelId="{55CC83B4-F967-43B9-B7A0-3EB0602C6B63}" type="presParOf" srcId="{C7CC6C88-6FAB-496A-8D41-C86B2D208306}" destId="{77C5D862-DC91-46A4-8219-A7BC85965D3C}" srcOrd="6" destOrd="0" presId="urn:microsoft.com/office/officeart/2005/8/layout/vList5"/>
    <dgm:cxn modelId="{9D3DA2D1-F90C-433F-80D2-5469D4722A5A}" type="presParOf" srcId="{77C5D862-DC91-46A4-8219-A7BC85965D3C}" destId="{FB8A0DA1-4B0F-485A-97FC-D96D17A20224}" srcOrd="0" destOrd="0" presId="urn:microsoft.com/office/officeart/2005/8/layout/vList5"/>
    <dgm:cxn modelId="{9046326E-FCE6-492F-A0CD-ADBEEEA0368C}" type="presParOf" srcId="{77C5D862-DC91-46A4-8219-A7BC85965D3C}" destId="{3A7EC53F-1FD2-46CE-A398-4B86C70EC628}" srcOrd="1" destOrd="0" presId="urn:microsoft.com/office/officeart/2005/8/layout/vList5"/>
    <dgm:cxn modelId="{6FD82705-2516-4EEC-82FF-4E08C91E18D8}" type="presParOf" srcId="{C7CC6C88-6FAB-496A-8D41-C86B2D208306}" destId="{18BA81D5-05D0-4A32-9032-ADA68A4DFE47}" srcOrd="7" destOrd="0" presId="urn:microsoft.com/office/officeart/2005/8/layout/vList5"/>
    <dgm:cxn modelId="{998CDAB0-207E-4A76-A7A2-DD237716EF07}" type="presParOf" srcId="{C7CC6C88-6FAB-496A-8D41-C86B2D208306}" destId="{A745D23E-FC26-4677-ACC0-3AF33CE5C6DC}" srcOrd="8" destOrd="0" presId="urn:microsoft.com/office/officeart/2005/8/layout/vList5"/>
    <dgm:cxn modelId="{29F1EEE3-1189-4C16-84B7-F3F5630A2BB9}" type="presParOf" srcId="{A745D23E-FC26-4677-ACC0-3AF33CE5C6DC}" destId="{CDD0BF51-8833-4276-8A2F-00496C5E6907}" srcOrd="0" destOrd="0" presId="urn:microsoft.com/office/officeart/2005/8/layout/vList5"/>
    <dgm:cxn modelId="{83232E7A-6F87-40D1-B81F-2AE8DF4CB080}" type="presParOf" srcId="{A745D23E-FC26-4677-ACC0-3AF33CE5C6DC}" destId="{FD7742D6-3D09-4601-8C40-EF09E3D35800}" srcOrd="1" destOrd="0" presId="urn:microsoft.com/office/officeart/2005/8/layout/vList5"/>
    <dgm:cxn modelId="{27FF63E1-10CD-412C-B2EF-C9711C385C7F}" type="presParOf" srcId="{C7CC6C88-6FAB-496A-8D41-C86B2D208306}" destId="{6660A213-4378-4C8E-B6C1-15DBA2D1A0B5}" srcOrd="9" destOrd="0" presId="urn:microsoft.com/office/officeart/2005/8/layout/vList5"/>
    <dgm:cxn modelId="{B599F36E-A0F0-43CA-999C-114C57169A89}" type="presParOf" srcId="{C7CC6C88-6FAB-496A-8D41-C86B2D208306}" destId="{D4FBF7F7-3633-4428-B659-A22D53304FE6}" srcOrd="10" destOrd="0" presId="urn:microsoft.com/office/officeart/2005/8/layout/vList5"/>
    <dgm:cxn modelId="{73E60111-CB30-4F4C-A4F9-91DAC868AEC3}" type="presParOf" srcId="{D4FBF7F7-3633-4428-B659-A22D53304FE6}" destId="{F7D81C5B-A74A-4931-B16B-A7CC3AD8036D}" srcOrd="0" destOrd="0" presId="urn:microsoft.com/office/officeart/2005/8/layout/vList5"/>
    <dgm:cxn modelId="{E07A98F6-01F0-4F82-A12B-708B2CDE2582}" type="presParOf" srcId="{D4FBF7F7-3633-4428-B659-A22D53304FE6}" destId="{76FFABD0-AD0F-4F22-9C7C-4EC0F5A07476}" srcOrd="1" destOrd="0" presId="urn:microsoft.com/office/officeart/2005/8/layout/vList5"/>
    <dgm:cxn modelId="{926B4699-BA38-4BFB-A307-A9057025EBA5}" type="presParOf" srcId="{C7CC6C88-6FAB-496A-8D41-C86B2D208306}" destId="{7F4B658A-0971-443F-81AA-BF2B13EF814A}" srcOrd="11" destOrd="0" presId="urn:microsoft.com/office/officeart/2005/8/layout/vList5"/>
    <dgm:cxn modelId="{96632974-AB32-4E36-9440-9AE7052625CE}" type="presParOf" srcId="{C7CC6C88-6FAB-496A-8D41-C86B2D208306}" destId="{33017A25-A338-4125-9A9D-31B6221F38F8}" srcOrd="12" destOrd="0" presId="urn:microsoft.com/office/officeart/2005/8/layout/vList5"/>
    <dgm:cxn modelId="{8BD76033-B3BC-45CA-B1D7-EAB731F941FB}" type="presParOf" srcId="{33017A25-A338-4125-9A9D-31B6221F38F8}" destId="{DC0C9953-8774-4609-B905-7F428E45B6AD}" srcOrd="0" destOrd="0" presId="urn:microsoft.com/office/officeart/2005/8/layout/vList5"/>
    <dgm:cxn modelId="{C5F3696B-FAB4-4DE8-8381-71C9DC468A4C}" type="presParOf" srcId="{33017A25-A338-4125-9A9D-31B6221F38F8}" destId="{421E8E62-1836-4541-A8E8-13E442324173}" srcOrd="1" destOrd="0" presId="urn:microsoft.com/office/officeart/2005/8/layout/vList5"/>
    <dgm:cxn modelId="{790C00D4-110A-4BF6-B695-F0989E92F646}" type="presParOf" srcId="{C7CC6C88-6FAB-496A-8D41-C86B2D208306}" destId="{9C0A8B5E-2186-4844-9431-419187DD23B6}" srcOrd="13" destOrd="0" presId="urn:microsoft.com/office/officeart/2005/8/layout/vList5"/>
    <dgm:cxn modelId="{AB0FAE33-510F-4575-9074-FBC5A9FD138E}" type="presParOf" srcId="{C7CC6C88-6FAB-496A-8D41-C86B2D208306}" destId="{F654888C-429B-4AB5-B5CC-C7748A5AE683}" srcOrd="14" destOrd="0" presId="urn:microsoft.com/office/officeart/2005/8/layout/vList5"/>
    <dgm:cxn modelId="{18F3E9D0-B164-4975-812A-9B14CFAA8089}" type="presParOf" srcId="{F654888C-429B-4AB5-B5CC-C7748A5AE683}" destId="{5115BBB3-13F2-446D-9F05-D92A40884854}" srcOrd="0" destOrd="0" presId="urn:microsoft.com/office/officeart/2005/8/layout/vList5"/>
    <dgm:cxn modelId="{E736EE92-EAD7-4E07-95FF-4B980168B476}" type="presParOf" srcId="{F654888C-429B-4AB5-B5CC-C7748A5AE683}" destId="{354B6374-D1EB-4F30-8559-C357F399FECB}" srcOrd="1" destOrd="0" presId="urn:microsoft.com/office/officeart/2005/8/layout/vList5"/>
    <dgm:cxn modelId="{65D29CDB-7334-482F-8062-0AC330696FC2}" type="presParOf" srcId="{C7CC6C88-6FAB-496A-8D41-C86B2D208306}" destId="{4536C548-CD78-435C-A9E2-BB82066FF196}" srcOrd="15" destOrd="0" presId="urn:microsoft.com/office/officeart/2005/8/layout/vList5"/>
    <dgm:cxn modelId="{F3C9DE00-6F1F-4D5D-86D6-F38B05E13C86}" type="presParOf" srcId="{C7CC6C88-6FAB-496A-8D41-C86B2D208306}" destId="{E45E1C4F-439A-433B-B01F-6F561751F1EF}" srcOrd="16" destOrd="0" presId="urn:microsoft.com/office/officeart/2005/8/layout/vList5"/>
    <dgm:cxn modelId="{8CF3688D-3526-4FD2-933D-69FD9046E1C7}" type="presParOf" srcId="{E45E1C4F-439A-433B-B01F-6F561751F1EF}" destId="{44822A4D-BB8C-420C-AF76-A3837C5D78DD}" srcOrd="0" destOrd="0" presId="urn:microsoft.com/office/officeart/2005/8/layout/vList5"/>
    <dgm:cxn modelId="{902F3693-A40E-4118-A09D-76F19AC1BFDA}" type="presParOf" srcId="{E45E1C4F-439A-433B-B01F-6F561751F1EF}" destId="{52AB690C-4A3D-4E17-A9D6-CB648497ADC6}" srcOrd="1" destOrd="0" presId="urn:microsoft.com/office/officeart/2005/8/layout/vList5"/>
    <dgm:cxn modelId="{A2D84C0C-CEC1-44D4-8313-E44A726C4746}" type="presParOf" srcId="{C7CC6C88-6FAB-496A-8D41-C86B2D208306}" destId="{88C108D7-0883-4BE1-9D12-F8C42517A6EF}" srcOrd="17" destOrd="0" presId="urn:microsoft.com/office/officeart/2005/8/layout/vList5"/>
    <dgm:cxn modelId="{50F3B0AF-7046-43AA-82F2-3FAA7A56232B}" type="presParOf" srcId="{C7CC6C88-6FAB-496A-8D41-C86B2D208306}" destId="{8DBB0408-3315-4C10-B9B9-C4A12CC9E81E}" srcOrd="18" destOrd="0" presId="urn:microsoft.com/office/officeart/2005/8/layout/vList5"/>
    <dgm:cxn modelId="{D18419EB-AF42-49DD-9834-6B09BFF5CCD7}" type="presParOf" srcId="{8DBB0408-3315-4C10-B9B9-C4A12CC9E81E}" destId="{AF29CD67-1ED3-4733-BAE7-2A6CF32F8A8E}" srcOrd="0" destOrd="0" presId="urn:microsoft.com/office/officeart/2005/8/layout/vList5"/>
    <dgm:cxn modelId="{842DB59B-B814-4A64-A161-F95E8A670F16}" type="presParOf" srcId="{8DBB0408-3315-4C10-B9B9-C4A12CC9E81E}" destId="{54C95BF2-DE70-49DF-B610-D82DFB4716B3}" srcOrd="1" destOrd="0" presId="urn:microsoft.com/office/officeart/2005/8/layout/vList5"/>
    <dgm:cxn modelId="{838318AB-3BCB-4BF3-BC79-694D1CFBD95A}" type="presParOf" srcId="{C7CC6C88-6FAB-496A-8D41-C86B2D208306}" destId="{8C5A6F90-CB2B-4E86-825D-90E36F1F144F}" srcOrd="19" destOrd="0" presId="urn:microsoft.com/office/officeart/2005/8/layout/vList5"/>
    <dgm:cxn modelId="{16920088-6B2C-4791-A7D9-829F10A540FB}" type="presParOf" srcId="{C7CC6C88-6FAB-496A-8D41-C86B2D208306}" destId="{B77AE76A-90A8-4E26-8FA4-F7FC2879B555}" srcOrd="20" destOrd="0" presId="urn:microsoft.com/office/officeart/2005/8/layout/vList5"/>
    <dgm:cxn modelId="{48074C54-96CF-4A1D-98B7-F710E985CB3F}" type="presParOf" srcId="{B77AE76A-90A8-4E26-8FA4-F7FC2879B555}" destId="{CFF01B85-3F0C-4FA1-AF6B-FF3855F61563}" srcOrd="0" destOrd="0" presId="urn:microsoft.com/office/officeart/2005/8/layout/vList5"/>
    <dgm:cxn modelId="{DE36A735-FEEB-4CE2-B3E2-BF790AF2840F}" type="presParOf" srcId="{B77AE76A-90A8-4E26-8FA4-F7FC2879B555}" destId="{6EF0BDE1-1AF7-44B5-B0C5-4FB9BC342C2F}" srcOrd="1" destOrd="0" presId="urn:microsoft.com/office/officeart/2005/8/layout/vList5"/>
    <dgm:cxn modelId="{8DAC1850-3F4D-47D8-8C53-AD1665E23696}" type="presParOf" srcId="{C7CC6C88-6FAB-496A-8D41-C86B2D208306}" destId="{34041820-BC39-4F22-A185-0911E1E436AB}" srcOrd="21" destOrd="0" presId="urn:microsoft.com/office/officeart/2005/8/layout/vList5"/>
    <dgm:cxn modelId="{3FDC2A3F-C11D-447C-A066-3E5DC637D38A}" type="presParOf" srcId="{C7CC6C88-6FAB-496A-8D41-C86B2D208306}" destId="{C45F8BC6-2F7C-4835-BDFC-B5D37665A3F3}" srcOrd="22" destOrd="0" presId="urn:microsoft.com/office/officeart/2005/8/layout/vList5"/>
    <dgm:cxn modelId="{F6471D0C-DC27-4420-83B1-57173D3762BE}" type="presParOf" srcId="{C45F8BC6-2F7C-4835-BDFC-B5D37665A3F3}" destId="{BC0B9AD4-243C-4AEE-ADA6-B3EFC66677F7}" srcOrd="0" destOrd="0" presId="urn:microsoft.com/office/officeart/2005/8/layout/vList5"/>
    <dgm:cxn modelId="{EC786EFA-EFEA-4F4F-AE67-28FD522F7DA2}" type="presParOf" srcId="{C45F8BC6-2F7C-4835-BDFC-B5D37665A3F3}" destId="{55A83F96-6448-4874-8D3C-B2BCB2DB9C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0A8EEA-87D9-4FB0-B1B5-88442BC99C63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B4382F8-DF03-4167-A223-FCA9D0277129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української мови і літератури, іноземних мов і математики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FC1F7-0D63-454A-A649-5F3CF3147DE9}" type="parTrans" cxnId="{C9F59B34-8FAF-4AC4-876F-CDB49F919A9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F45BB-5628-4E34-BAC5-BC7B39CBFC8D}" type="sibTrans" cxnId="{C9F59B34-8FAF-4AC4-876F-CDB49F919A9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E3D90-7F69-4D51-96E3-A6B10E8A8894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15.06.2017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FBF2D-874D-4EC4-A109-E5518B693C3F}" type="parTrans" cxnId="{C7F98331-2C68-4BB0-9FB3-B24EC76C990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B0025-DFF2-400B-A074-FC59C8750567}" type="sibTrans" cxnId="{C7F98331-2C68-4BB0-9FB3-B24EC76C990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9E24C-B5CE-469B-B2F6-76B57E0DC159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історії України, біології, російської мови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6150A-2992-4F0A-A251-A9685B63B4F9}" type="parTrans" cxnId="{DDC8FCCF-EE22-4724-922B-97016D42F5D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3A1EA4-9CE9-43E5-9755-4DF61521AD4D}" type="sibTrans" cxnId="{DDC8FCCF-EE22-4724-922B-97016D42F5D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D7B5A-80A9-403B-9A5F-A291307BEADB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19.06.2017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9C0BA-EB15-4B35-8B41-B22BB9E05BA2}" type="parTrans" cxnId="{ED692C3A-AB39-4C6D-B622-60BB5FA1B37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52D86-53C7-4985-B2FE-02FDD4F30615}" type="sibTrans" cxnId="{ED692C3A-AB39-4C6D-B622-60BB5FA1B37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EE2F1-C0F3-4B93-B49B-E8509660F3F4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географії, фізики, хімії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D440C1-4A43-480E-B4B4-9E040E373478}" type="parTrans" cxnId="{02FCEC67-349E-4476-99CA-BC9C4B9E7D6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3EF51-1506-46BE-8188-46F3A59BBA3D}" type="sibTrans" cxnId="{02FCEC67-349E-4476-99CA-BC9C4B9E7D6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19D9D-7C16-4125-ABCF-4DECEE698D8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23.06.2017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95665-8FA6-45CB-BE39-DB99B7B81998}" type="parTrans" cxnId="{AF8CC63E-1A59-47C7-B353-AAF9DE03696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0F04F-6BB8-4579-9748-301C994ED3EF}" type="sibTrans" cxnId="{AF8CC63E-1A59-47C7-B353-AAF9DE03696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4FC98-15E9-44E7-BA16-47C4EBC73706}" type="pres">
      <dgm:prSet presAssocID="{890A8EEA-87D9-4FB0-B1B5-88442BC99C6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CE32434-8EAD-493B-88BA-591E4F85B63C}" type="pres">
      <dgm:prSet presAssocID="{DB4382F8-DF03-4167-A223-FCA9D0277129}" presName="compNode" presStyleCnt="0"/>
      <dgm:spPr/>
      <dgm:t>
        <a:bodyPr/>
        <a:lstStyle/>
        <a:p>
          <a:endParaRPr lang="uk-UA"/>
        </a:p>
      </dgm:t>
    </dgm:pt>
    <dgm:pt modelId="{64FB47C4-00F5-4611-94E7-68FF7ADDB52B}" type="pres">
      <dgm:prSet presAssocID="{DB4382F8-DF03-4167-A223-FCA9D0277129}" presName="aNode" presStyleLbl="bgShp" presStyleIdx="0" presStyleCnt="3"/>
      <dgm:spPr/>
      <dgm:t>
        <a:bodyPr/>
        <a:lstStyle/>
        <a:p>
          <a:endParaRPr lang="uk-UA"/>
        </a:p>
      </dgm:t>
    </dgm:pt>
    <dgm:pt modelId="{F2C2A7E2-52D1-41A0-AAC0-35267103EBEC}" type="pres">
      <dgm:prSet presAssocID="{DB4382F8-DF03-4167-A223-FCA9D0277129}" presName="textNode" presStyleLbl="bgShp" presStyleIdx="0" presStyleCnt="3"/>
      <dgm:spPr/>
      <dgm:t>
        <a:bodyPr/>
        <a:lstStyle/>
        <a:p>
          <a:endParaRPr lang="uk-UA"/>
        </a:p>
      </dgm:t>
    </dgm:pt>
    <dgm:pt modelId="{A06CF951-5016-4770-8C11-FFD86D60A043}" type="pres">
      <dgm:prSet presAssocID="{DB4382F8-DF03-4167-A223-FCA9D0277129}" presName="compChildNode" presStyleCnt="0"/>
      <dgm:spPr/>
      <dgm:t>
        <a:bodyPr/>
        <a:lstStyle/>
        <a:p>
          <a:endParaRPr lang="uk-UA"/>
        </a:p>
      </dgm:t>
    </dgm:pt>
    <dgm:pt modelId="{4C7ED5E7-96D1-4906-9A14-A927F3BD6C56}" type="pres">
      <dgm:prSet presAssocID="{DB4382F8-DF03-4167-A223-FCA9D0277129}" presName="theInnerList" presStyleCnt="0"/>
      <dgm:spPr/>
      <dgm:t>
        <a:bodyPr/>
        <a:lstStyle/>
        <a:p>
          <a:endParaRPr lang="uk-UA"/>
        </a:p>
      </dgm:t>
    </dgm:pt>
    <dgm:pt modelId="{72D7B2F0-3053-49E6-A544-AD3CE5746265}" type="pres">
      <dgm:prSet presAssocID="{F80E3D90-7F69-4D51-96E3-A6B10E8A889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6FEE53-1D08-48F4-8372-AD9140DB2BC8}" type="pres">
      <dgm:prSet presAssocID="{DB4382F8-DF03-4167-A223-FCA9D0277129}" presName="aSpace" presStyleCnt="0"/>
      <dgm:spPr/>
      <dgm:t>
        <a:bodyPr/>
        <a:lstStyle/>
        <a:p>
          <a:endParaRPr lang="uk-UA"/>
        </a:p>
      </dgm:t>
    </dgm:pt>
    <dgm:pt modelId="{800E54D2-A631-4D1F-8A28-0D3E8A505DCF}" type="pres">
      <dgm:prSet presAssocID="{9719E24C-B5CE-469B-B2F6-76B57E0DC159}" presName="compNode" presStyleCnt="0"/>
      <dgm:spPr/>
      <dgm:t>
        <a:bodyPr/>
        <a:lstStyle/>
        <a:p>
          <a:endParaRPr lang="uk-UA"/>
        </a:p>
      </dgm:t>
    </dgm:pt>
    <dgm:pt modelId="{24A12A5B-FA49-4B5D-944C-12B327126F0A}" type="pres">
      <dgm:prSet presAssocID="{9719E24C-B5CE-469B-B2F6-76B57E0DC159}" presName="aNode" presStyleLbl="bgShp" presStyleIdx="1" presStyleCnt="3"/>
      <dgm:spPr/>
      <dgm:t>
        <a:bodyPr/>
        <a:lstStyle/>
        <a:p>
          <a:endParaRPr lang="uk-UA"/>
        </a:p>
      </dgm:t>
    </dgm:pt>
    <dgm:pt modelId="{0CF78476-CE27-4390-A14D-2F1CB87F1995}" type="pres">
      <dgm:prSet presAssocID="{9719E24C-B5CE-469B-B2F6-76B57E0DC159}" presName="textNode" presStyleLbl="bgShp" presStyleIdx="1" presStyleCnt="3"/>
      <dgm:spPr/>
      <dgm:t>
        <a:bodyPr/>
        <a:lstStyle/>
        <a:p>
          <a:endParaRPr lang="uk-UA"/>
        </a:p>
      </dgm:t>
    </dgm:pt>
    <dgm:pt modelId="{1AC66434-F986-4FF0-872B-18CB9DD3086E}" type="pres">
      <dgm:prSet presAssocID="{9719E24C-B5CE-469B-B2F6-76B57E0DC159}" presName="compChildNode" presStyleCnt="0"/>
      <dgm:spPr/>
      <dgm:t>
        <a:bodyPr/>
        <a:lstStyle/>
        <a:p>
          <a:endParaRPr lang="uk-UA"/>
        </a:p>
      </dgm:t>
    </dgm:pt>
    <dgm:pt modelId="{8C2468C8-8357-44D0-AF75-02A475AE5EB0}" type="pres">
      <dgm:prSet presAssocID="{9719E24C-B5CE-469B-B2F6-76B57E0DC159}" presName="theInnerList" presStyleCnt="0"/>
      <dgm:spPr/>
      <dgm:t>
        <a:bodyPr/>
        <a:lstStyle/>
        <a:p>
          <a:endParaRPr lang="uk-UA"/>
        </a:p>
      </dgm:t>
    </dgm:pt>
    <dgm:pt modelId="{4BAF8624-9344-4356-ABF6-31AED8232E85}" type="pres">
      <dgm:prSet presAssocID="{5E7D7B5A-80A9-403B-9A5F-A291307BEAD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26C845-6B01-4B0C-B958-B5E855798EA6}" type="pres">
      <dgm:prSet presAssocID="{9719E24C-B5CE-469B-B2F6-76B57E0DC159}" presName="aSpace" presStyleCnt="0"/>
      <dgm:spPr/>
      <dgm:t>
        <a:bodyPr/>
        <a:lstStyle/>
        <a:p>
          <a:endParaRPr lang="uk-UA"/>
        </a:p>
      </dgm:t>
    </dgm:pt>
    <dgm:pt modelId="{BDC94475-0910-4F35-96A2-BFC1185FCB6B}" type="pres">
      <dgm:prSet presAssocID="{C0EEE2F1-C0F3-4B93-B49B-E8509660F3F4}" presName="compNode" presStyleCnt="0"/>
      <dgm:spPr/>
      <dgm:t>
        <a:bodyPr/>
        <a:lstStyle/>
        <a:p>
          <a:endParaRPr lang="uk-UA"/>
        </a:p>
      </dgm:t>
    </dgm:pt>
    <dgm:pt modelId="{05479494-AA54-449A-BCEE-5B6D2BA9D93F}" type="pres">
      <dgm:prSet presAssocID="{C0EEE2F1-C0F3-4B93-B49B-E8509660F3F4}" presName="aNode" presStyleLbl="bgShp" presStyleIdx="2" presStyleCnt="3"/>
      <dgm:spPr/>
      <dgm:t>
        <a:bodyPr/>
        <a:lstStyle/>
        <a:p>
          <a:endParaRPr lang="uk-UA"/>
        </a:p>
      </dgm:t>
    </dgm:pt>
    <dgm:pt modelId="{F71CF0C4-D80D-4736-A6F6-51F16CB30FB9}" type="pres">
      <dgm:prSet presAssocID="{C0EEE2F1-C0F3-4B93-B49B-E8509660F3F4}" presName="textNode" presStyleLbl="bgShp" presStyleIdx="2" presStyleCnt="3"/>
      <dgm:spPr/>
      <dgm:t>
        <a:bodyPr/>
        <a:lstStyle/>
        <a:p>
          <a:endParaRPr lang="uk-UA"/>
        </a:p>
      </dgm:t>
    </dgm:pt>
    <dgm:pt modelId="{65650A3B-89EC-41E5-B348-621C1A2CDA1A}" type="pres">
      <dgm:prSet presAssocID="{C0EEE2F1-C0F3-4B93-B49B-E8509660F3F4}" presName="compChildNode" presStyleCnt="0"/>
      <dgm:spPr/>
      <dgm:t>
        <a:bodyPr/>
        <a:lstStyle/>
        <a:p>
          <a:endParaRPr lang="uk-UA"/>
        </a:p>
      </dgm:t>
    </dgm:pt>
    <dgm:pt modelId="{C9D66A44-9721-4F84-A8B2-A1456D80EF05}" type="pres">
      <dgm:prSet presAssocID="{C0EEE2F1-C0F3-4B93-B49B-E8509660F3F4}" presName="theInnerList" presStyleCnt="0"/>
      <dgm:spPr/>
      <dgm:t>
        <a:bodyPr/>
        <a:lstStyle/>
        <a:p>
          <a:endParaRPr lang="uk-UA"/>
        </a:p>
      </dgm:t>
    </dgm:pt>
    <dgm:pt modelId="{3037DCF9-DD30-42AE-97EB-11F577535884}" type="pres">
      <dgm:prSet presAssocID="{23519D9D-7C16-4125-ABCF-4DECEE698D8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3CA057D-02A9-442B-894F-90C1B91B47DE}" type="presOf" srcId="{9719E24C-B5CE-469B-B2F6-76B57E0DC159}" destId="{0CF78476-CE27-4390-A14D-2F1CB87F1995}" srcOrd="1" destOrd="0" presId="urn:microsoft.com/office/officeart/2005/8/layout/lProcess2"/>
    <dgm:cxn modelId="{C7F98331-2C68-4BB0-9FB3-B24EC76C9901}" srcId="{DB4382F8-DF03-4167-A223-FCA9D0277129}" destId="{F80E3D90-7F69-4D51-96E3-A6B10E8A8894}" srcOrd="0" destOrd="0" parTransId="{349FBF2D-874D-4EC4-A109-E5518B693C3F}" sibTransId="{761B0025-DFF2-400B-A074-FC59C8750567}"/>
    <dgm:cxn modelId="{24E01C65-E7C6-45D0-A41D-294D513A2477}" type="presOf" srcId="{F80E3D90-7F69-4D51-96E3-A6B10E8A8894}" destId="{72D7B2F0-3053-49E6-A544-AD3CE5746265}" srcOrd="0" destOrd="0" presId="urn:microsoft.com/office/officeart/2005/8/layout/lProcess2"/>
    <dgm:cxn modelId="{E82EA880-FDE8-4B7C-8465-B16557C13067}" type="presOf" srcId="{C0EEE2F1-C0F3-4B93-B49B-E8509660F3F4}" destId="{F71CF0C4-D80D-4736-A6F6-51F16CB30FB9}" srcOrd="1" destOrd="0" presId="urn:microsoft.com/office/officeart/2005/8/layout/lProcess2"/>
    <dgm:cxn modelId="{C9F59B34-8FAF-4AC4-876F-CDB49F919A97}" srcId="{890A8EEA-87D9-4FB0-B1B5-88442BC99C63}" destId="{DB4382F8-DF03-4167-A223-FCA9D0277129}" srcOrd="0" destOrd="0" parTransId="{90DFC1F7-0D63-454A-A649-5F3CF3147DE9}" sibTransId="{0D8F45BB-5628-4E34-BAC5-BC7B39CBFC8D}"/>
    <dgm:cxn modelId="{C023CA62-BA1F-4BA3-A726-71C119723026}" type="presOf" srcId="{5E7D7B5A-80A9-403B-9A5F-A291307BEADB}" destId="{4BAF8624-9344-4356-ABF6-31AED8232E85}" srcOrd="0" destOrd="0" presId="urn:microsoft.com/office/officeart/2005/8/layout/lProcess2"/>
    <dgm:cxn modelId="{28A0A03E-A92F-450C-8891-F5FE9B7AD7F4}" type="presOf" srcId="{C0EEE2F1-C0F3-4B93-B49B-E8509660F3F4}" destId="{05479494-AA54-449A-BCEE-5B6D2BA9D93F}" srcOrd="0" destOrd="0" presId="urn:microsoft.com/office/officeart/2005/8/layout/lProcess2"/>
    <dgm:cxn modelId="{03E60E62-DAEA-4B9B-9AE8-F7ABDAC36502}" type="presOf" srcId="{DB4382F8-DF03-4167-A223-FCA9D0277129}" destId="{F2C2A7E2-52D1-41A0-AAC0-35267103EBEC}" srcOrd="1" destOrd="0" presId="urn:microsoft.com/office/officeart/2005/8/layout/lProcess2"/>
    <dgm:cxn modelId="{3D225B27-CDD8-45F6-92D3-93CE1711E6FC}" type="presOf" srcId="{890A8EEA-87D9-4FB0-B1B5-88442BC99C63}" destId="{EB14FC98-15E9-44E7-BA16-47C4EBC73706}" srcOrd="0" destOrd="0" presId="urn:microsoft.com/office/officeart/2005/8/layout/lProcess2"/>
    <dgm:cxn modelId="{02FCEC67-349E-4476-99CA-BC9C4B9E7D64}" srcId="{890A8EEA-87D9-4FB0-B1B5-88442BC99C63}" destId="{C0EEE2F1-C0F3-4B93-B49B-E8509660F3F4}" srcOrd="2" destOrd="0" parTransId="{A2D440C1-4A43-480E-B4B4-9E040E373478}" sibTransId="{C423EF51-1506-46BE-8188-46F3A59BBA3D}"/>
    <dgm:cxn modelId="{22D12734-0FC0-40BB-B784-47409AC6178D}" type="presOf" srcId="{23519D9D-7C16-4125-ABCF-4DECEE698D86}" destId="{3037DCF9-DD30-42AE-97EB-11F577535884}" srcOrd="0" destOrd="0" presId="urn:microsoft.com/office/officeart/2005/8/layout/lProcess2"/>
    <dgm:cxn modelId="{DDC8FCCF-EE22-4724-922B-97016D42F5D0}" srcId="{890A8EEA-87D9-4FB0-B1B5-88442BC99C63}" destId="{9719E24C-B5CE-469B-B2F6-76B57E0DC159}" srcOrd="1" destOrd="0" parTransId="{B476150A-2992-4F0A-A251-A9685B63B4F9}" sibTransId="{583A1EA4-9CE9-43E5-9755-4DF61521AD4D}"/>
    <dgm:cxn modelId="{AF8CC63E-1A59-47C7-B353-AAF9DE036960}" srcId="{C0EEE2F1-C0F3-4B93-B49B-E8509660F3F4}" destId="{23519D9D-7C16-4125-ABCF-4DECEE698D86}" srcOrd="0" destOrd="0" parTransId="{68A95665-8FA6-45CB-BE39-DB99B7B81998}" sibTransId="{0600F04F-6BB8-4579-9748-301C994ED3EF}"/>
    <dgm:cxn modelId="{91D6E4EA-2DF3-41F8-A06B-9BB446643BA5}" type="presOf" srcId="{DB4382F8-DF03-4167-A223-FCA9D0277129}" destId="{64FB47C4-00F5-4611-94E7-68FF7ADDB52B}" srcOrd="0" destOrd="0" presId="urn:microsoft.com/office/officeart/2005/8/layout/lProcess2"/>
    <dgm:cxn modelId="{D388BA5B-2F4E-4085-B03D-A97C17205E98}" type="presOf" srcId="{9719E24C-B5CE-469B-B2F6-76B57E0DC159}" destId="{24A12A5B-FA49-4B5D-944C-12B327126F0A}" srcOrd="0" destOrd="0" presId="urn:microsoft.com/office/officeart/2005/8/layout/lProcess2"/>
    <dgm:cxn modelId="{ED692C3A-AB39-4C6D-B622-60BB5FA1B376}" srcId="{9719E24C-B5CE-469B-B2F6-76B57E0DC159}" destId="{5E7D7B5A-80A9-403B-9A5F-A291307BEADB}" srcOrd="0" destOrd="0" parTransId="{24A9C0BA-EB15-4B35-8B41-B22BB9E05BA2}" sibTransId="{47452D86-53C7-4985-B2FE-02FDD4F30615}"/>
    <dgm:cxn modelId="{F68F6F4E-59FA-4D5E-B127-8670D84EE822}" type="presParOf" srcId="{EB14FC98-15E9-44E7-BA16-47C4EBC73706}" destId="{3CE32434-8EAD-493B-88BA-591E4F85B63C}" srcOrd="0" destOrd="0" presId="urn:microsoft.com/office/officeart/2005/8/layout/lProcess2"/>
    <dgm:cxn modelId="{FDF8737F-1FAF-4863-B58D-D4B0BA9C2055}" type="presParOf" srcId="{3CE32434-8EAD-493B-88BA-591E4F85B63C}" destId="{64FB47C4-00F5-4611-94E7-68FF7ADDB52B}" srcOrd="0" destOrd="0" presId="urn:microsoft.com/office/officeart/2005/8/layout/lProcess2"/>
    <dgm:cxn modelId="{B9C8EEDD-1052-43D9-9847-34006CCBA3C5}" type="presParOf" srcId="{3CE32434-8EAD-493B-88BA-591E4F85B63C}" destId="{F2C2A7E2-52D1-41A0-AAC0-35267103EBEC}" srcOrd="1" destOrd="0" presId="urn:microsoft.com/office/officeart/2005/8/layout/lProcess2"/>
    <dgm:cxn modelId="{ACAE6A54-298C-482C-B1A4-BC8D2DA1A5A4}" type="presParOf" srcId="{3CE32434-8EAD-493B-88BA-591E4F85B63C}" destId="{A06CF951-5016-4770-8C11-FFD86D60A043}" srcOrd="2" destOrd="0" presId="urn:microsoft.com/office/officeart/2005/8/layout/lProcess2"/>
    <dgm:cxn modelId="{22544488-36AF-4577-8964-0531F871A429}" type="presParOf" srcId="{A06CF951-5016-4770-8C11-FFD86D60A043}" destId="{4C7ED5E7-96D1-4906-9A14-A927F3BD6C56}" srcOrd="0" destOrd="0" presId="urn:microsoft.com/office/officeart/2005/8/layout/lProcess2"/>
    <dgm:cxn modelId="{34C90BF2-D719-48BD-8DB9-8DB7978EBA4E}" type="presParOf" srcId="{4C7ED5E7-96D1-4906-9A14-A927F3BD6C56}" destId="{72D7B2F0-3053-49E6-A544-AD3CE5746265}" srcOrd="0" destOrd="0" presId="urn:microsoft.com/office/officeart/2005/8/layout/lProcess2"/>
    <dgm:cxn modelId="{D5CF82E2-945B-4D30-B8E7-0D8589E3A838}" type="presParOf" srcId="{EB14FC98-15E9-44E7-BA16-47C4EBC73706}" destId="{FC6FEE53-1D08-48F4-8372-AD9140DB2BC8}" srcOrd="1" destOrd="0" presId="urn:microsoft.com/office/officeart/2005/8/layout/lProcess2"/>
    <dgm:cxn modelId="{50140B5C-48A7-4262-830C-1B2A16677892}" type="presParOf" srcId="{EB14FC98-15E9-44E7-BA16-47C4EBC73706}" destId="{800E54D2-A631-4D1F-8A28-0D3E8A505DCF}" srcOrd="2" destOrd="0" presId="urn:microsoft.com/office/officeart/2005/8/layout/lProcess2"/>
    <dgm:cxn modelId="{CB2328C3-7CBD-4553-BF67-E4F0436C59B7}" type="presParOf" srcId="{800E54D2-A631-4D1F-8A28-0D3E8A505DCF}" destId="{24A12A5B-FA49-4B5D-944C-12B327126F0A}" srcOrd="0" destOrd="0" presId="urn:microsoft.com/office/officeart/2005/8/layout/lProcess2"/>
    <dgm:cxn modelId="{ADB9EBE7-5F90-4D98-9B86-1D8B85F5B1A0}" type="presParOf" srcId="{800E54D2-A631-4D1F-8A28-0D3E8A505DCF}" destId="{0CF78476-CE27-4390-A14D-2F1CB87F1995}" srcOrd="1" destOrd="0" presId="urn:microsoft.com/office/officeart/2005/8/layout/lProcess2"/>
    <dgm:cxn modelId="{15B21A77-CA6F-44DB-A884-0536AED204E4}" type="presParOf" srcId="{800E54D2-A631-4D1F-8A28-0D3E8A505DCF}" destId="{1AC66434-F986-4FF0-872B-18CB9DD3086E}" srcOrd="2" destOrd="0" presId="urn:microsoft.com/office/officeart/2005/8/layout/lProcess2"/>
    <dgm:cxn modelId="{173272D4-41B5-4823-BC2E-763C7205A0FB}" type="presParOf" srcId="{1AC66434-F986-4FF0-872B-18CB9DD3086E}" destId="{8C2468C8-8357-44D0-AF75-02A475AE5EB0}" srcOrd="0" destOrd="0" presId="urn:microsoft.com/office/officeart/2005/8/layout/lProcess2"/>
    <dgm:cxn modelId="{9F9F9A4A-C180-4B86-BCD7-83BBC3B3CAED}" type="presParOf" srcId="{8C2468C8-8357-44D0-AF75-02A475AE5EB0}" destId="{4BAF8624-9344-4356-ABF6-31AED8232E85}" srcOrd="0" destOrd="0" presId="urn:microsoft.com/office/officeart/2005/8/layout/lProcess2"/>
    <dgm:cxn modelId="{1902E0F2-626A-44A1-9F36-776171261DD4}" type="presParOf" srcId="{EB14FC98-15E9-44E7-BA16-47C4EBC73706}" destId="{F126C845-6B01-4B0C-B958-B5E855798EA6}" srcOrd="3" destOrd="0" presId="urn:microsoft.com/office/officeart/2005/8/layout/lProcess2"/>
    <dgm:cxn modelId="{4F72A20E-47FB-435F-89CB-7B5B1493F4A1}" type="presParOf" srcId="{EB14FC98-15E9-44E7-BA16-47C4EBC73706}" destId="{BDC94475-0910-4F35-96A2-BFC1185FCB6B}" srcOrd="4" destOrd="0" presId="urn:microsoft.com/office/officeart/2005/8/layout/lProcess2"/>
    <dgm:cxn modelId="{E521FD45-82B8-40BE-9773-613079CE4850}" type="presParOf" srcId="{BDC94475-0910-4F35-96A2-BFC1185FCB6B}" destId="{05479494-AA54-449A-BCEE-5B6D2BA9D93F}" srcOrd="0" destOrd="0" presId="urn:microsoft.com/office/officeart/2005/8/layout/lProcess2"/>
    <dgm:cxn modelId="{146B4D8B-891E-4C73-A0F6-CB33E75EDE2D}" type="presParOf" srcId="{BDC94475-0910-4F35-96A2-BFC1185FCB6B}" destId="{F71CF0C4-D80D-4736-A6F6-51F16CB30FB9}" srcOrd="1" destOrd="0" presId="urn:microsoft.com/office/officeart/2005/8/layout/lProcess2"/>
    <dgm:cxn modelId="{AEF60F13-B303-4E08-BBB4-71155E2E3D70}" type="presParOf" srcId="{BDC94475-0910-4F35-96A2-BFC1185FCB6B}" destId="{65650A3B-89EC-41E5-B348-621C1A2CDA1A}" srcOrd="2" destOrd="0" presId="urn:microsoft.com/office/officeart/2005/8/layout/lProcess2"/>
    <dgm:cxn modelId="{9CE8F638-E806-4480-90FB-02D2738D1059}" type="presParOf" srcId="{65650A3B-89EC-41E5-B348-621C1A2CDA1A}" destId="{C9D66A44-9721-4F84-A8B2-A1456D80EF05}" srcOrd="0" destOrd="0" presId="urn:microsoft.com/office/officeart/2005/8/layout/lProcess2"/>
    <dgm:cxn modelId="{C512B8CD-4ABA-4106-9BCC-421BF47071B9}" type="presParOf" srcId="{C9D66A44-9721-4F84-A8B2-A1456D80EF05}" destId="{3037DCF9-DD30-42AE-97EB-11F57753588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0A8EEA-87D9-4FB0-B1B5-88442BC99C63}" type="doc">
      <dgm:prSet loTypeId="urn:microsoft.com/office/officeart/2005/8/layout/lProcess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B4382F8-DF03-4167-A223-FCA9D0277129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Видача засвідчених копій сертифікаційних робіт, виконаних учасниками ЗНО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FC1F7-0D63-454A-A649-5F3CF3147DE9}" type="parTrans" cxnId="{C9F59B34-8FAF-4AC4-876F-CDB49F919A9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F45BB-5628-4E34-BAC5-BC7B39CBFC8D}" type="sibTrans" cxnId="{C9F59B34-8FAF-4AC4-876F-CDB49F919A9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E3D90-7F69-4D51-96E3-A6B10E8A8894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дня оголошення результатів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FBF2D-874D-4EC4-A109-E5518B693C3F}" type="parTrans" cxnId="{C7F98331-2C68-4BB0-9FB3-B24EC76C990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B0025-DFF2-400B-A074-FC59C8750567}" type="sibTrans" cxnId="{C7F98331-2C68-4BB0-9FB3-B24EC76C990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9E24C-B5CE-469B-B2F6-76B57E0DC159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Розгляд апеляційних заяв щодо результатів ЗНО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6150A-2992-4F0A-A251-A9685B63B4F9}" type="parTrans" cxnId="{DDC8FCCF-EE22-4724-922B-97016D42F5D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3A1EA4-9CE9-43E5-9755-4DF61521AD4D}" type="sibTrans" cxnId="{DDC8FCCF-EE22-4724-922B-97016D42F5D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D7B5A-80A9-403B-9A5F-A291307BEADB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дня оголошення результатів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9C0BA-EB15-4B35-8B41-B22BB9E05BA2}" type="parTrans" cxnId="{ED692C3A-AB39-4C6D-B622-60BB5FA1B37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52D86-53C7-4985-B2FE-02FDD4F30615}" type="sibTrans" cxnId="{ED692C3A-AB39-4C6D-B622-60BB5FA1B37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EE2F1-C0F3-4B93-B49B-E8509660F3F4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пізніше трьох днів із дня прийняття відповідних рішень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D440C1-4A43-480E-B4B4-9E040E373478}" type="parTrans" cxnId="{02FCEC67-349E-4476-99CA-BC9C4B9E7D6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3EF51-1506-46BE-8188-46F3A59BBA3D}" type="sibTrans" cxnId="{02FCEC67-349E-4476-99CA-BC9C4B9E7D6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19D9D-7C16-4125-ABCF-4DECEE698D8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Передавання ЗНЗ відомостей результатів розгляду апеляційних заяв учасників ЗНО в електронному вигляді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95665-8FA6-45CB-BE39-DB99B7B81998}" type="parTrans" cxnId="{AF8CC63E-1A59-47C7-B353-AAF9DE03696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0F04F-6BB8-4579-9748-301C994ED3EF}" type="sibTrans" cxnId="{AF8CC63E-1A59-47C7-B353-AAF9DE03696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4FC98-15E9-44E7-BA16-47C4EBC73706}" type="pres">
      <dgm:prSet presAssocID="{890A8EEA-87D9-4FB0-B1B5-88442BC99C6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CE32434-8EAD-493B-88BA-591E4F85B63C}" type="pres">
      <dgm:prSet presAssocID="{DB4382F8-DF03-4167-A223-FCA9D0277129}" presName="compNode" presStyleCnt="0"/>
      <dgm:spPr/>
      <dgm:t>
        <a:bodyPr/>
        <a:lstStyle/>
        <a:p>
          <a:endParaRPr lang="uk-UA"/>
        </a:p>
      </dgm:t>
    </dgm:pt>
    <dgm:pt modelId="{64FB47C4-00F5-4611-94E7-68FF7ADDB52B}" type="pres">
      <dgm:prSet presAssocID="{DB4382F8-DF03-4167-A223-FCA9D0277129}" presName="aNode" presStyleLbl="bgShp" presStyleIdx="0" presStyleCnt="3"/>
      <dgm:spPr/>
      <dgm:t>
        <a:bodyPr/>
        <a:lstStyle/>
        <a:p>
          <a:endParaRPr lang="uk-UA"/>
        </a:p>
      </dgm:t>
    </dgm:pt>
    <dgm:pt modelId="{F2C2A7E2-52D1-41A0-AAC0-35267103EBEC}" type="pres">
      <dgm:prSet presAssocID="{DB4382F8-DF03-4167-A223-FCA9D0277129}" presName="textNode" presStyleLbl="bgShp" presStyleIdx="0" presStyleCnt="3"/>
      <dgm:spPr/>
      <dgm:t>
        <a:bodyPr/>
        <a:lstStyle/>
        <a:p>
          <a:endParaRPr lang="uk-UA"/>
        </a:p>
      </dgm:t>
    </dgm:pt>
    <dgm:pt modelId="{A06CF951-5016-4770-8C11-FFD86D60A043}" type="pres">
      <dgm:prSet presAssocID="{DB4382F8-DF03-4167-A223-FCA9D0277129}" presName="compChildNode" presStyleCnt="0"/>
      <dgm:spPr/>
      <dgm:t>
        <a:bodyPr/>
        <a:lstStyle/>
        <a:p>
          <a:endParaRPr lang="uk-UA"/>
        </a:p>
      </dgm:t>
    </dgm:pt>
    <dgm:pt modelId="{4C7ED5E7-96D1-4906-9A14-A927F3BD6C56}" type="pres">
      <dgm:prSet presAssocID="{DB4382F8-DF03-4167-A223-FCA9D0277129}" presName="theInnerList" presStyleCnt="0"/>
      <dgm:spPr/>
      <dgm:t>
        <a:bodyPr/>
        <a:lstStyle/>
        <a:p>
          <a:endParaRPr lang="uk-UA"/>
        </a:p>
      </dgm:t>
    </dgm:pt>
    <dgm:pt modelId="{72D7B2F0-3053-49E6-A544-AD3CE5746265}" type="pres">
      <dgm:prSet presAssocID="{F80E3D90-7F69-4D51-96E3-A6B10E8A889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6FEE53-1D08-48F4-8372-AD9140DB2BC8}" type="pres">
      <dgm:prSet presAssocID="{DB4382F8-DF03-4167-A223-FCA9D0277129}" presName="aSpace" presStyleCnt="0"/>
      <dgm:spPr/>
      <dgm:t>
        <a:bodyPr/>
        <a:lstStyle/>
        <a:p>
          <a:endParaRPr lang="uk-UA"/>
        </a:p>
      </dgm:t>
    </dgm:pt>
    <dgm:pt modelId="{800E54D2-A631-4D1F-8A28-0D3E8A505DCF}" type="pres">
      <dgm:prSet presAssocID="{9719E24C-B5CE-469B-B2F6-76B57E0DC159}" presName="compNode" presStyleCnt="0"/>
      <dgm:spPr/>
      <dgm:t>
        <a:bodyPr/>
        <a:lstStyle/>
        <a:p>
          <a:endParaRPr lang="uk-UA"/>
        </a:p>
      </dgm:t>
    </dgm:pt>
    <dgm:pt modelId="{24A12A5B-FA49-4B5D-944C-12B327126F0A}" type="pres">
      <dgm:prSet presAssocID="{9719E24C-B5CE-469B-B2F6-76B57E0DC159}" presName="aNode" presStyleLbl="bgShp" presStyleIdx="1" presStyleCnt="3"/>
      <dgm:spPr/>
      <dgm:t>
        <a:bodyPr/>
        <a:lstStyle/>
        <a:p>
          <a:endParaRPr lang="uk-UA"/>
        </a:p>
      </dgm:t>
    </dgm:pt>
    <dgm:pt modelId="{0CF78476-CE27-4390-A14D-2F1CB87F1995}" type="pres">
      <dgm:prSet presAssocID="{9719E24C-B5CE-469B-B2F6-76B57E0DC159}" presName="textNode" presStyleLbl="bgShp" presStyleIdx="1" presStyleCnt="3"/>
      <dgm:spPr/>
      <dgm:t>
        <a:bodyPr/>
        <a:lstStyle/>
        <a:p>
          <a:endParaRPr lang="uk-UA"/>
        </a:p>
      </dgm:t>
    </dgm:pt>
    <dgm:pt modelId="{1AC66434-F986-4FF0-872B-18CB9DD3086E}" type="pres">
      <dgm:prSet presAssocID="{9719E24C-B5CE-469B-B2F6-76B57E0DC159}" presName="compChildNode" presStyleCnt="0"/>
      <dgm:spPr/>
      <dgm:t>
        <a:bodyPr/>
        <a:lstStyle/>
        <a:p>
          <a:endParaRPr lang="uk-UA"/>
        </a:p>
      </dgm:t>
    </dgm:pt>
    <dgm:pt modelId="{8C2468C8-8357-44D0-AF75-02A475AE5EB0}" type="pres">
      <dgm:prSet presAssocID="{9719E24C-B5CE-469B-B2F6-76B57E0DC159}" presName="theInnerList" presStyleCnt="0"/>
      <dgm:spPr/>
      <dgm:t>
        <a:bodyPr/>
        <a:lstStyle/>
        <a:p>
          <a:endParaRPr lang="uk-UA"/>
        </a:p>
      </dgm:t>
    </dgm:pt>
    <dgm:pt modelId="{4BAF8624-9344-4356-ABF6-31AED8232E85}" type="pres">
      <dgm:prSet presAssocID="{5E7D7B5A-80A9-403B-9A5F-A291307BEAD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26C845-6B01-4B0C-B958-B5E855798EA6}" type="pres">
      <dgm:prSet presAssocID="{9719E24C-B5CE-469B-B2F6-76B57E0DC159}" presName="aSpace" presStyleCnt="0"/>
      <dgm:spPr/>
      <dgm:t>
        <a:bodyPr/>
        <a:lstStyle/>
        <a:p>
          <a:endParaRPr lang="uk-UA"/>
        </a:p>
      </dgm:t>
    </dgm:pt>
    <dgm:pt modelId="{BDC94475-0910-4F35-96A2-BFC1185FCB6B}" type="pres">
      <dgm:prSet presAssocID="{C0EEE2F1-C0F3-4B93-B49B-E8509660F3F4}" presName="compNode" presStyleCnt="0"/>
      <dgm:spPr/>
      <dgm:t>
        <a:bodyPr/>
        <a:lstStyle/>
        <a:p>
          <a:endParaRPr lang="uk-UA"/>
        </a:p>
      </dgm:t>
    </dgm:pt>
    <dgm:pt modelId="{05479494-AA54-449A-BCEE-5B6D2BA9D93F}" type="pres">
      <dgm:prSet presAssocID="{C0EEE2F1-C0F3-4B93-B49B-E8509660F3F4}" presName="aNode" presStyleLbl="bgShp" presStyleIdx="2" presStyleCnt="3"/>
      <dgm:spPr/>
      <dgm:t>
        <a:bodyPr/>
        <a:lstStyle/>
        <a:p>
          <a:endParaRPr lang="uk-UA"/>
        </a:p>
      </dgm:t>
    </dgm:pt>
    <dgm:pt modelId="{F71CF0C4-D80D-4736-A6F6-51F16CB30FB9}" type="pres">
      <dgm:prSet presAssocID="{C0EEE2F1-C0F3-4B93-B49B-E8509660F3F4}" presName="textNode" presStyleLbl="bgShp" presStyleIdx="2" presStyleCnt="3"/>
      <dgm:spPr/>
      <dgm:t>
        <a:bodyPr/>
        <a:lstStyle/>
        <a:p>
          <a:endParaRPr lang="uk-UA"/>
        </a:p>
      </dgm:t>
    </dgm:pt>
    <dgm:pt modelId="{65650A3B-89EC-41E5-B348-621C1A2CDA1A}" type="pres">
      <dgm:prSet presAssocID="{C0EEE2F1-C0F3-4B93-B49B-E8509660F3F4}" presName="compChildNode" presStyleCnt="0"/>
      <dgm:spPr/>
      <dgm:t>
        <a:bodyPr/>
        <a:lstStyle/>
        <a:p>
          <a:endParaRPr lang="uk-UA"/>
        </a:p>
      </dgm:t>
    </dgm:pt>
    <dgm:pt modelId="{C9D66A44-9721-4F84-A8B2-A1456D80EF05}" type="pres">
      <dgm:prSet presAssocID="{C0EEE2F1-C0F3-4B93-B49B-E8509660F3F4}" presName="theInnerList" presStyleCnt="0"/>
      <dgm:spPr/>
      <dgm:t>
        <a:bodyPr/>
        <a:lstStyle/>
        <a:p>
          <a:endParaRPr lang="uk-UA"/>
        </a:p>
      </dgm:t>
    </dgm:pt>
    <dgm:pt modelId="{3037DCF9-DD30-42AE-97EB-11F577535884}" type="pres">
      <dgm:prSet presAssocID="{23519D9D-7C16-4125-ABCF-4DECEE698D8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2B6B3CE-98C7-40B9-A746-63E4D303890F}" type="presOf" srcId="{9719E24C-B5CE-469B-B2F6-76B57E0DC159}" destId="{24A12A5B-FA49-4B5D-944C-12B327126F0A}" srcOrd="0" destOrd="0" presId="urn:microsoft.com/office/officeart/2005/8/layout/lProcess2"/>
    <dgm:cxn modelId="{0690D9A8-22E0-475D-B281-933873700256}" type="presOf" srcId="{23519D9D-7C16-4125-ABCF-4DECEE698D86}" destId="{3037DCF9-DD30-42AE-97EB-11F577535884}" srcOrd="0" destOrd="0" presId="urn:microsoft.com/office/officeart/2005/8/layout/lProcess2"/>
    <dgm:cxn modelId="{C7F98331-2C68-4BB0-9FB3-B24EC76C9901}" srcId="{DB4382F8-DF03-4167-A223-FCA9D0277129}" destId="{F80E3D90-7F69-4D51-96E3-A6B10E8A8894}" srcOrd="0" destOrd="0" parTransId="{349FBF2D-874D-4EC4-A109-E5518B693C3F}" sibTransId="{761B0025-DFF2-400B-A074-FC59C8750567}"/>
    <dgm:cxn modelId="{647EA5A1-693A-4AE8-88D7-8C362BE3A463}" type="presOf" srcId="{DB4382F8-DF03-4167-A223-FCA9D0277129}" destId="{64FB47C4-00F5-4611-94E7-68FF7ADDB52B}" srcOrd="0" destOrd="0" presId="urn:microsoft.com/office/officeart/2005/8/layout/lProcess2"/>
    <dgm:cxn modelId="{7775A862-F206-400A-A847-EF5A4E653DDF}" type="presOf" srcId="{890A8EEA-87D9-4FB0-B1B5-88442BC99C63}" destId="{EB14FC98-15E9-44E7-BA16-47C4EBC73706}" srcOrd="0" destOrd="0" presId="urn:microsoft.com/office/officeart/2005/8/layout/lProcess2"/>
    <dgm:cxn modelId="{2BF67FE7-46A1-4954-B153-C2E65B658CBD}" type="presOf" srcId="{5E7D7B5A-80A9-403B-9A5F-A291307BEADB}" destId="{4BAF8624-9344-4356-ABF6-31AED8232E85}" srcOrd="0" destOrd="0" presId="urn:microsoft.com/office/officeart/2005/8/layout/lProcess2"/>
    <dgm:cxn modelId="{C9F59B34-8FAF-4AC4-876F-CDB49F919A97}" srcId="{890A8EEA-87D9-4FB0-B1B5-88442BC99C63}" destId="{DB4382F8-DF03-4167-A223-FCA9D0277129}" srcOrd="0" destOrd="0" parTransId="{90DFC1F7-0D63-454A-A649-5F3CF3147DE9}" sibTransId="{0D8F45BB-5628-4E34-BAC5-BC7B39CBFC8D}"/>
    <dgm:cxn modelId="{52CAD5CE-65E6-4B6D-8190-FF9F3E058CC3}" type="presOf" srcId="{F80E3D90-7F69-4D51-96E3-A6B10E8A8894}" destId="{72D7B2F0-3053-49E6-A544-AD3CE5746265}" srcOrd="0" destOrd="0" presId="urn:microsoft.com/office/officeart/2005/8/layout/lProcess2"/>
    <dgm:cxn modelId="{50786C0A-611D-401E-9018-3EB286E37933}" type="presOf" srcId="{C0EEE2F1-C0F3-4B93-B49B-E8509660F3F4}" destId="{F71CF0C4-D80D-4736-A6F6-51F16CB30FB9}" srcOrd="1" destOrd="0" presId="urn:microsoft.com/office/officeart/2005/8/layout/lProcess2"/>
    <dgm:cxn modelId="{02FCEC67-349E-4476-99CA-BC9C4B9E7D64}" srcId="{890A8EEA-87D9-4FB0-B1B5-88442BC99C63}" destId="{C0EEE2F1-C0F3-4B93-B49B-E8509660F3F4}" srcOrd="2" destOrd="0" parTransId="{A2D440C1-4A43-480E-B4B4-9E040E373478}" sibTransId="{C423EF51-1506-46BE-8188-46F3A59BBA3D}"/>
    <dgm:cxn modelId="{AD40633B-B436-4040-AA96-37BE5B2AEE52}" type="presOf" srcId="{C0EEE2F1-C0F3-4B93-B49B-E8509660F3F4}" destId="{05479494-AA54-449A-BCEE-5B6D2BA9D93F}" srcOrd="0" destOrd="0" presId="urn:microsoft.com/office/officeart/2005/8/layout/lProcess2"/>
    <dgm:cxn modelId="{DDC8FCCF-EE22-4724-922B-97016D42F5D0}" srcId="{890A8EEA-87D9-4FB0-B1B5-88442BC99C63}" destId="{9719E24C-B5CE-469B-B2F6-76B57E0DC159}" srcOrd="1" destOrd="0" parTransId="{B476150A-2992-4F0A-A251-A9685B63B4F9}" sibTransId="{583A1EA4-9CE9-43E5-9755-4DF61521AD4D}"/>
    <dgm:cxn modelId="{F78CC4F4-6ADB-4B83-B583-075ACB4A4F30}" type="presOf" srcId="{DB4382F8-DF03-4167-A223-FCA9D0277129}" destId="{F2C2A7E2-52D1-41A0-AAC0-35267103EBEC}" srcOrd="1" destOrd="0" presId="urn:microsoft.com/office/officeart/2005/8/layout/lProcess2"/>
    <dgm:cxn modelId="{8B385993-9EFE-4D3C-8133-B90DD708BF31}" type="presOf" srcId="{9719E24C-B5CE-469B-B2F6-76B57E0DC159}" destId="{0CF78476-CE27-4390-A14D-2F1CB87F1995}" srcOrd="1" destOrd="0" presId="urn:microsoft.com/office/officeart/2005/8/layout/lProcess2"/>
    <dgm:cxn modelId="{AF8CC63E-1A59-47C7-B353-AAF9DE036960}" srcId="{C0EEE2F1-C0F3-4B93-B49B-E8509660F3F4}" destId="{23519D9D-7C16-4125-ABCF-4DECEE698D86}" srcOrd="0" destOrd="0" parTransId="{68A95665-8FA6-45CB-BE39-DB99B7B81998}" sibTransId="{0600F04F-6BB8-4579-9748-301C994ED3EF}"/>
    <dgm:cxn modelId="{ED692C3A-AB39-4C6D-B622-60BB5FA1B376}" srcId="{9719E24C-B5CE-469B-B2F6-76B57E0DC159}" destId="{5E7D7B5A-80A9-403B-9A5F-A291307BEADB}" srcOrd="0" destOrd="0" parTransId="{24A9C0BA-EB15-4B35-8B41-B22BB9E05BA2}" sibTransId="{47452D86-53C7-4985-B2FE-02FDD4F30615}"/>
    <dgm:cxn modelId="{BD86577A-FFAE-42F4-BF0A-9F6091DD9B46}" type="presParOf" srcId="{EB14FC98-15E9-44E7-BA16-47C4EBC73706}" destId="{3CE32434-8EAD-493B-88BA-591E4F85B63C}" srcOrd="0" destOrd="0" presId="urn:microsoft.com/office/officeart/2005/8/layout/lProcess2"/>
    <dgm:cxn modelId="{E69D7898-DC82-4F2F-AC24-3F4536EBD9D6}" type="presParOf" srcId="{3CE32434-8EAD-493B-88BA-591E4F85B63C}" destId="{64FB47C4-00F5-4611-94E7-68FF7ADDB52B}" srcOrd="0" destOrd="0" presId="urn:microsoft.com/office/officeart/2005/8/layout/lProcess2"/>
    <dgm:cxn modelId="{F354DB0C-DCE7-4E15-ABC2-C6ECAC65A2DF}" type="presParOf" srcId="{3CE32434-8EAD-493B-88BA-591E4F85B63C}" destId="{F2C2A7E2-52D1-41A0-AAC0-35267103EBEC}" srcOrd="1" destOrd="0" presId="urn:microsoft.com/office/officeart/2005/8/layout/lProcess2"/>
    <dgm:cxn modelId="{F0AF4EF5-C2E2-4178-A532-37FCFA488548}" type="presParOf" srcId="{3CE32434-8EAD-493B-88BA-591E4F85B63C}" destId="{A06CF951-5016-4770-8C11-FFD86D60A043}" srcOrd="2" destOrd="0" presId="urn:microsoft.com/office/officeart/2005/8/layout/lProcess2"/>
    <dgm:cxn modelId="{25B0A195-CF94-4FA3-B84C-01DA88B6AC49}" type="presParOf" srcId="{A06CF951-5016-4770-8C11-FFD86D60A043}" destId="{4C7ED5E7-96D1-4906-9A14-A927F3BD6C56}" srcOrd="0" destOrd="0" presId="urn:microsoft.com/office/officeart/2005/8/layout/lProcess2"/>
    <dgm:cxn modelId="{3933D439-C644-4AE7-8568-01F89E1011F2}" type="presParOf" srcId="{4C7ED5E7-96D1-4906-9A14-A927F3BD6C56}" destId="{72D7B2F0-3053-49E6-A544-AD3CE5746265}" srcOrd="0" destOrd="0" presId="urn:microsoft.com/office/officeart/2005/8/layout/lProcess2"/>
    <dgm:cxn modelId="{CFD8582E-C59B-4FCA-9A73-90C41AB8DBFD}" type="presParOf" srcId="{EB14FC98-15E9-44E7-BA16-47C4EBC73706}" destId="{FC6FEE53-1D08-48F4-8372-AD9140DB2BC8}" srcOrd="1" destOrd="0" presId="urn:microsoft.com/office/officeart/2005/8/layout/lProcess2"/>
    <dgm:cxn modelId="{12295B02-9A7F-4F4E-B058-830682147897}" type="presParOf" srcId="{EB14FC98-15E9-44E7-BA16-47C4EBC73706}" destId="{800E54D2-A631-4D1F-8A28-0D3E8A505DCF}" srcOrd="2" destOrd="0" presId="urn:microsoft.com/office/officeart/2005/8/layout/lProcess2"/>
    <dgm:cxn modelId="{84BD2C54-AF44-4EFD-AB9D-6CD3C2EB7123}" type="presParOf" srcId="{800E54D2-A631-4D1F-8A28-0D3E8A505DCF}" destId="{24A12A5B-FA49-4B5D-944C-12B327126F0A}" srcOrd="0" destOrd="0" presId="urn:microsoft.com/office/officeart/2005/8/layout/lProcess2"/>
    <dgm:cxn modelId="{C244A989-3C67-4D73-ACB5-420BE22DF618}" type="presParOf" srcId="{800E54D2-A631-4D1F-8A28-0D3E8A505DCF}" destId="{0CF78476-CE27-4390-A14D-2F1CB87F1995}" srcOrd="1" destOrd="0" presId="urn:microsoft.com/office/officeart/2005/8/layout/lProcess2"/>
    <dgm:cxn modelId="{68545B68-907F-4BF9-ADB5-686A3540D234}" type="presParOf" srcId="{800E54D2-A631-4D1F-8A28-0D3E8A505DCF}" destId="{1AC66434-F986-4FF0-872B-18CB9DD3086E}" srcOrd="2" destOrd="0" presId="urn:microsoft.com/office/officeart/2005/8/layout/lProcess2"/>
    <dgm:cxn modelId="{E81149C3-ABC4-4AAF-AE33-40C324850411}" type="presParOf" srcId="{1AC66434-F986-4FF0-872B-18CB9DD3086E}" destId="{8C2468C8-8357-44D0-AF75-02A475AE5EB0}" srcOrd="0" destOrd="0" presId="urn:microsoft.com/office/officeart/2005/8/layout/lProcess2"/>
    <dgm:cxn modelId="{A43B9A46-1B2C-4709-AD49-69D28F75FE46}" type="presParOf" srcId="{8C2468C8-8357-44D0-AF75-02A475AE5EB0}" destId="{4BAF8624-9344-4356-ABF6-31AED8232E85}" srcOrd="0" destOrd="0" presId="urn:microsoft.com/office/officeart/2005/8/layout/lProcess2"/>
    <dgm:cxn modelId="{27A0928D-1D14-4C01-8B4E-59B407196204}" type="presParOf" srcId="{EB14FC98-15E9-44E7-BA16-47C4EBC73706}" destId="{F126C845-6B01-4B0C-B958-B5E855798EA6}" srcOrd="3" destOrd="0" presId="urn:microsoft.com/office/officeart/2005/8/layout/lProcess2"/>
    <dgm:cxn modelId="{FC1246C6-7411-4859-BAEE-D6E74CB2CDF5}" type="presParOf" srcId="{EB14FC98-15E9-44E7-BA16-47C4EBC73706}" destId="{BDC94475-0910-4F35-96A2-BFC1185FCB6B}" srcOrd="4" destOrd="0" presId="urn:microsoft.com/office/officeart/2005/8/layout/lProcess2"/>
    <dgm:cxn modelId="{10867E8F-971D-4998-9314-BD388AE454D3}" type="presParOf" srcId="{BDC94475-0910-4F35-96A2-BFC1185FCB6B}" destId="{05479494-AA54-449A-BCEE-5B6D2BA9D93F}" srcOrd="0" destOrd="0" presId="urn:microsoft.com/office/officeart/2005/8/layout/lProcess2"/>
    <dgm:cxn modelId="{6A523D95-DD88-46F4-B671-0217A41B0339}" type="presParOf" srcId="{BDC94475-0910-4F35-96A2-BFC1185FCB6B}" destId="{F71CF0C4-D80D-4736-A6F6-51F16CB30FB9}" srcOrd="1" destOrd="0" presId="urn:microsoft.com/office/officeart/2005/8/layout/lProcess2"/>
    <dgm:cxn modelId="{D6A95F71-2A5B-41BC-8459-4D0243214C85}" type="presParOf" srcId="{BDC94475-0910-4F35-96A2-BFC1185FCB6B}" destId="{65650A3B-89EC-41E5-B348-621C1A2CDA1A}" srcOrd="2" destOrd="0" presId="urn:microsoft.com/office/officeart/2005/8/layout/lProcess2"/>
    <dgm:cxn modelId="{79FF8CEB-0A67-4126-9BCE-905A3AFAFA68}" type="presParOf" srcId="{65650A3B-89EC-41E5-B348-621C1A2CDA1A}" destId="{C9D66A44-9721-4F84-A8B2-A1456D80EF05}" srcOrd="0" destOrd="0" presId="urn:microsoft.com/office/officeart/2005/8/layout/lProcess2"/>
    <dgm:cxn modelId="{DE2C9540-ABFB-4A5D-AEA2-761BDD6EBB1C}" type="presParOf" srcId="{C9D66A44-9721-4F84-A8B2-A1456D80EF05}" destId="{3037DCF9-DD30-42AE-97EB-11F57753588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DC2D5B-6063-45DC-91E4-9FCD6E9FB9C4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E01451BB-B787-4810-8B12-A5B861B0B14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03 – 19.05.2017 р.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0D408-20A4-40E8-86F2-FD2FF841D31D}" type="parTrans" cxnId="{F8C468D8-E244-4E17-BADD-8DCB5F85E9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49B16-9623-417F-9BC3-26EB23A01F01}" type="sibTrans" cxnId="{F8C468D8-E244-4E17-BADD-8DCB5F85E9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8B6598-06CD-4E61-9B73-62A50F623B76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Подання реєстраційних документів для участі в додатковій сесії ЗНО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учасниками антитерористичної операції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особами з неконтрольованих територій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які не мали змоги зареєструватися в основний період, а також особами, які за рішенням судів перебувають в установах Державної пенітенціарної системи України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890F1-75A5-4F65-807E-27396AC24CD5}" type="parTrans" cxnId="{DD03DEB3-F12A-4FE1-844D-80FFEA51702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51655-D3B8-40CE-8DCD-F097518A8967}" type="sibTrans" cxnId="{DD03DEB3-F12A-4FE1-844D-80FFEA51702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80FB3-481E-41F5-9905-23396E74D016}" type="pres">
      <dgm:prSet presAssocID="{92DC2D5B-6063-45DC-91E4-9FCD6E9FB9C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D8126B9-D883-40F1-AF70-BC9EC04CF9B7}" type="pres">
      <dgm:prSet presAssocID="{E01451BB-B787-4810-8B12-A5B861B0B140}" presName="roof" presStyleLbl="dkBgShp" presStyleIdx="0" presStyleCnt="2"/>
      <dgm:spPr/>
      <dgm:t>
        <a:bodyPr/>
        <a:lstStyle/>
        <a:p>
          <a:endParaRPr lang="uk-UA"/>
        </a:p>
      </dgm:t>
    </dgm:pt>
    <dgm:pt modelId="{84D6520A-A0C7-4096-A003-21DDFA6B854F}" type="pres">
      <dgm:prSet presAssocID="{E01451BB-B787-4810-8B12-A5B861B0B140}" presName="pillars" presStyleCnt="0"/>
      <dgm:spPr/>
    </dgm:pt>
    <dgm:pt modelId="{BF620FE7-87B9-46C6-B23C-F7C20FC5A631}" type="pres">
      <dgm:prSet presAssocID="{E01451BB-B787-4810-8B12-A5B861B0B140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489222-4E06-419F-8428-DE2D6B42BDBC}" type="pres">
      <dgm:prSet presAssocID="{E01451BB-B787-4810-8B12-A5B861B0B140}" presName="base" presStyleLbl="dkBgShp" presStyleIdx="1" presStyleCnt="2"/>
      <dgm:spPr/>
    </dgm:pt>
  </dgm:ptLst>
  <dgm:cxnLst>
    <dgm:cxn modelId="{FD94975E-B0F7-418A-8A97-2F3910A43013}" type="presOf" srcId="{E48B6598-06CD-4E61-9B73-62A50F623B76}" destId="{BF620FE7-87B9-46C6-B23C-F7C20FC5A631}" srcOrd="0" destOrd="0" presId="urn:microsoft.com/office/officeart/2005/8/layout/hList3"/>
    <dgm:cxn modelId="{1711FFDB-543F-47A4-8FBE-C371425BBF3F}" type="presOf" srcId="{92DC2D5B-6063-45DC-91E4-9FCD6E9FB9C4}" destId="{ED780FB3-481E-41F5-9905-23396E74D016}" srcOrd="0" destOrd="0" presId="urn:microsoft.com/office/officeart/2005/8/layout/hList3"/>
    <dgm:cxn modelId="{C3C84109-B2CD-40D4-BBA6-7A13B715BFCB}" type="presOf" srcId="{E01451BB-B787-4810-8B12-A5B861B0B140}" destId="{ED8126B9-D883-40F1-AF70-BC9EC04CF9B7}" srcOrd="0" destOrd="0" presId="urn:microsoft.com/office/officeart/2005/8/layout/hList3"/>
    <dgm:cxn modelId="{F8C468D8-E244-4E17-BADD-8DCB5F85E904}" srcId="{92DC2D5B-6063-45DC-91E4-9FCD6E9FB9C4}" destId="{E01451BB-B787-4810-8B12-A5B861B0B140}" srcOrd="0" destOrd="0" parTransId="{8C50D408-20A4-40E8-86F2-FD2FF841D31D}" sibTransId="{12449B16-9623-417F-9BC3-26EB23A01F01}"/>
    <dgm:cxn modelId="{DD03DEB3-F12A-4FE1-844D-80FFEA51702C}" srcId="{E01451BB-B787-4810-8B12-A5B861B0B140}" destId="{E48B6598-06CD-4E61-9B73-62A50F623B76}" srcOrd="0" destOrd="0" parTransId="{C27890F1-75A5-4F65-807E-27396AC24CD5}" sibTransId="{27551655-D3B8-40CE-8DCD-F097518A8967}"/>
    <dgm:cxn modelId="{950465EA-4E1A-4361-A656-852804327FDA}" type="presParOf" srcId="{ED780FB3-481E-41F5-9905-23396E74D016}" destId="{ED8126B9-D883-40F1-AF70-BC9EC04CF9B7}" srcOrd="0" destOrd="0" presId="urn:microsoft.com/office/officeart/2005/8/layout/hList3"/>
    <dgm:cxn modelId="{C3B71EE2-B68F-48B0-A3AF-5744132284B5}" type="presParOf" srcId="{ED780FB3-481E-41F5-9905-23396E74D016}" destId="{84D6520A-A0C7-4096-A003-21DDFA6B854F}" srcOrd="1" destOrd="0" presId="urn:microsoft.com/office/officeart/2005/8/layout/hList3"/>
    <dgm:cxn modelId="{36011F72-3069-49BA-BBBE-E0D841757E84}" type="presParOf" srcId="{84D6520A-A0C7-4096-A003-21DDFA6B854F}" destId="{BF620FE7-87B9-46C6-B23C-F7C20FC5A631}" srcOrd="0" destOrd="0" presId="urn:microsoft.com/office/officeart/2005/8/layout/hList3"/>
    <dgm:cxn modelId="{735B9EF0-BC68-4603-8ACD-7E765474BE25}" type="presParOf" srcId="{ED780FB3-481E-41F5-9905-23396E74D016}" destId="{94489222-4E06-419F-8428-DE2D6B42BD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987441-927C-4165-B1FE-F6A230AE394E}" type="doc">
      <dgm:prSet loTypeId="urn:microsoft.com/office/officeart/2005/8/layout/lProcess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E62F1524-C96E-43F6-BA11-ED5CEF2A133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03 до 12.07.2017 р.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123D8-578C-40C7-A672-86BDD94E009C}" type="parTrans" cxnId="{714EF10E-1B99-43E7-BA0C-BB53E03715A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11AE09-980C-464C-A199-33D87F03A1C2}" type="sibTrans" cxnId="{714EF10E-1B99-43E7-BA0C-BB53E03715A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F79FEA-DD8C-4FBA-AB0F-A9F64FF917B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за окремим графіком додаткової сесії  ЗНО-2017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AE8F8-B74D-4A79-A437-B824C4035D75}" type="parTrans" cxnId="{37DFE426-CC8A-462E-9CE3-C54620C36C3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AA88C-848E-442A-8900-A88DDD79F231}" type="sibTrans" cxnId="{37DFE426-CC8A-462E-9CE3-C54620C36C3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E9701-3C99-4D1B-A433-E56EA24BDF6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18.07.2017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7E223-475B-4B36-A2BB-C42D4027162C}" type="parTrans" cxnId="{6B9C3EDC-DC3C-447B-9C76-27677DB4782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78B72-B784-4E01-89FB-8500BA470470}" type="sibTrans" cxnId="{6B9C3EDC-DC3C-447B-9C76-27677DB4782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884CC7-5FD9-4781-AA3B-5BB8C7CBABB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Оголошення результатів ЗНО осіб, які складали тестування під час додаткової сесії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DE8C3E-FF50-43D9-88B4-504C24186C5E}" type="parTrans" cxnId="{657F0FFC-3DDD-42B0-98EC-C706ED56C19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66510C-8F60-463A-804A-BF91668359DA}" type="sibTrans" cxnId="{657F0FFC-3DDD-42B0-98EC-C706ED56C19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AC6C7-0D98-494B-96B9-1DDBFEEDA6B2}" type="pres">
      <dgm:prSet presAssocID="{39987441-927C-4165-B1FE-F6A230AE394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684B4CD-7D89-4B0B-B1C1-9166D2CD21A9}" type="pres">
      <dgm:prSet presAssocID="{E62F1524-C96E-43F6-BA11-ED5CEF2A1338}" presName="compNode" presStyleCnt="0"/>
      <dgm:spPr/>
    </dgm:pt>
    <dgm:pt modelId="{718751D1-E1CB-415C-822C-2C2F637E0B1B}" type="pres">
      <dgm:prSet presAssocID="{E62F1524-C96E-43F6-BA11-ED5CEF2A1338}" presName="aNode" presStyleLbl="bgShp" presStyleIdx="0" presStyleCnt="2"/>
      <dgm:spPr/>
      <dgm:t>
        <a:bodyPr/>
        <a:lstStyle/>
        <a:p>
          <a:endParaRPr lang="uk-UA"/>
        </a:p>
      </dgm:t>
    </dgm:pt>
    <dgm:pt modelId="{5D7BF176-082A-43F3-989A-ECBC632BA6BA}" type="pres">
      <dgm:prSet presAssocID="{E62F1524-C96E-43F6-BA11-ED5CEF2A1338}" presName="textNode" presStyleLbl="bgShp" presStyleIdx="0" presStyleCnt="2"/>
      <dgm:spPr/>
      <dgm:t>
        <a:bodyPr/>
        <a:lstStyle/>
        <a:p>
          <a:endParaRPr lang="uk-UA"/>
        </a:p>
      </dgm:t>
    </dgm:pt>
    <dgm:pt modelId="{023BDD33-527B-4AA6-AB76-2AE063FB34D0}" type="pres">
      <dgm:prSet presAssocID="{E62F1524-C96E-43F6-BA11-ED5CEF2A1338}" presName="compChildNode" presStyleCnt="0"/>
      <dgm:spPr/>
    </dgm:pt>
    <dgm:pt modelId="{B6630681-DBBE-4EF8-A0F3-671119B36903}" type="pres">
      <dgm:prSet presAssocID="{E62F1524-C96E-43F6-BA11-ED5CEF2A1338}" presName="theInnerList" presStyleCnt="0"/>
      <dgm:spPr/>
    </dgm:pt>
    <dgm:pt modelId="{B1499BB0-7CA1-41DC-928A-8407E54BE45F}" type="pres">
      <dgm:prSet presAssocID="{E4F79FEA-DD8C-4FBA-AB0F-A9F64FF917B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1ABBD3-4D14-4024-BF4A-A54B6E4E41F4}" type="pres">
      <dgm:prSet presAssocID="{E62F1524-C96E-43F6-BA11-ED5CEF2A1338}" presName="aSpace" presStyleCnt="0"/>
      <dgm:spPr/>
    </dgm:pt>
    <dgm:pt modelId="{28A47538-2C82-4FCA-9E26-1B9A4D9A6DC3}" type="pres">
      <dgm:prSet presAssocID="{FCBE9701-3C99-4D1B-A433-E56EA24BDF66}" presName="compNode" presStyleCnt="0"/>
      <dgm:spPr/>
    </dgm:pt>
    <dgm:pt modelId="{51D79BAB-F480-4057-995B-088CE04D5986}" type="pres">
      <dgm:prSet presAssocID="{FCBE9701-3C99-4D1B-A433-E56EA24BDF66}" presName="aNode" presStyleLbl="bgShp" presStyleIdx="1" presStyleCnt="2"/>
      <dgm:spPr/>
      <dgm:t>
        <a:bodyPr/>
        <a:lstStyle/>
        <a:p>
          <a:endParaRPr lang="uk-UA"/>
        </a:p>
      </dgm:t>
    </dgm:pt>
    <dgm:pt modelId="{6BCF581F-58AE-4ACC-80AB-743FF57FD1D1}" type="pres">
      <dgm:prSet presAssocID="{FCBE9701-3C99-4D1B-A433-E56EA24BDF66}" presName="textNode" presStyleLbl="bgShp" presStyleIdx="1" presStyleCnt="2"/>
      <dgm:spPr/>
      <dgm:t>
        <a:bodyPr/>
        <a:lstStyle/>
        <a:p>
          <a:endParaRPr lang="uk-UA"/>
        </a:p>
      </dgm:t>
    </dgm:pt>
    <dgm:pt modelId="{7A8D645E-4169-48AA-B984-E17135371576}" type="pres">
      <dgm:prSet presAssocID="{FCBE9701-3C99-4D1B-A433-E56EA24BDF66}" presName="compChildNode" presStyleCnt="0"/>
      <dgm:spPr/>
    </dgm:pt>
    <dgm:pt modelId="{6D438FAE-E68D-452B-AC8B-2CDB545CB77B}" type="pres">
      <dgm:prSet presAssocID="{FCBE9701-3C99-4D1B-A433-E56EA24BDF66}" presName="theInnerList" presStyleCnt="0"/>
      <dgm:spPr/>
    </dgm:pt>
    <dgm:pt modelId="{74D08697-5A63-4097-BED1-C8841E62698E}" type="pres">
      <dgm:prSet presAssocID="{9C884CC7-5FD9-4781-AA3B-5BB8C7CBABB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57F0FFC-3DDD-42B0-98EC-C706ED56C197}" srcId="{FCBE9701-3C99-4D1B-A433-E56EA24BDF66}" destId="{9C884CC7-5FD9-4781-AA3B-5BB8C7CBABBF}" srcOrd="0" destOrd="0" parTransId="{65DE8C3E-FF50-43D9-88B4-504C24186C5E}" sibTransId="{CA66510C-8F60-463A-804A-BF91668359DA}"/>
    <dgm:cxn modelId="{714EF10E-1B99-43E7-BA0C-BB53E03715A7}" srcId="{39987441-927C-4165-B1FE-F6A230AE394E}" destId="{E62F1524-C96E-43F6-BA11-ED5CEF2A1338}" srcOrd="0" destOrd="0" parTransId="{61F123D8-578C-40C7-A672-86BDD94E009C}" sibTransId="{1711AE09-980C-464C-A199-33D87F03A1C2}"/>
    <dgm:cxn modelId="{973F70FB-0D0C-43A8-A244-82089045C0D8}" type="presOf" srcId="{FCBE9701-3C99-4D1B-A433-E56EA24BDF66}" destId="{51D79BAB-F480-4057-995B-088CE04D5986}" srcOrd="0" destOrd="0" presId="urn:microsoft.com/office/officeart/2005/8/layout/lProcess2"/>
    <dgm:cxn modelId="{4BF70A7C-F243-4566-BDC0-25D3ACA85DAE}" type="presOf" srcId="{E62F1524-C96E-43F6-BA11-ED5CEF2A1338}" destId="{718751D1-E1CB-415C-822C-2C2F637E0B1B}" srcOrd="0" destOrd="0" presId="urn:microsoft.com/office/officeart/2005/8/layout/lProcess2"/>
    <dgm:cxn modelId="{4DDE4D4B-1B87-4C2B-97AD-EF264D8B79E0}" type="presOf" srcId="{E4F79FEA-DD8C-4FBA-AB0F-A9F64FF917BF}" destId="{B1499BB0-7CA1-41DC-928A-8407E54BE45F}" srcOrd="0" destOrd="0" presId="urn:microsoft.com/office/officeart/2005/8/layout/lProcess2"/>
    <dgm:cxn modelId="{D4687826-7F8F-4D3C-8AB2-0371563BBC1B}" type="presOf" srcId="{9C884CC7-5FD9-4781-AA3B-5BB8C7CBABBF}" destId="{74D08697-5A63-4097-BED1-C8841E62698E}" srcOrd="0" destOrd="0" presId="urn:microsoft.com/office/officeart/2005/8/layout/lProcess2"/>
    <dgm:cxn modelId="{F1D247DE-BC49-4B23-9D35-FAFAC4E0ABE0}" type="presOf" srcId="{39987441-927C-4165-B1FE-F6A230AE394E}" destId="{B55AC6C7-0D98-494B-96B9-1DDBFEEDA6B2}" srcOrd="0" destOrd="0" presId="urn:microsoft.com/office/officeart/2005/8/layout/lProcess2"/>
    <dgm:cxn modelId="{EB1CB68D-1767-48EF-A768-207025C97F7A}" type="presOf" srcId="{E62F1524-C96E-43F6-BA11-ED5CEF2A1338}" destId="{5D7BF176-082A-43F3-989A-ECBC632BA6BA}" srcOrd="1" destOrd="0" presId="urn:microsoft.com/office/officeart/2005/8/layout/lProcess2"/>
    <dgm:cxn modelId="{37DFE426-CC8A-462E-9CE3-C54620C36C3D}" srcId="{E62F1524-C96E-43F6-BA11-ED5CEF2A1338}" destId="{E4F79FEA-DD8C-4FBA-AB0F-A9F64FF917BF}" srcOrd="0" destOrd="0" parTransId="{F33AE8F8-B74D-4A79-A437-B824C4035D75}" sibTransId="{98EAA88C-848E-442A-8900-A88DDD79F231}"/>
    <dgm:cxn modelId="{6B9C3EDC-DC3C-447B-9C76-27677DB47825}" srcId="{39987441-927C-4165-B1FE-F6A230AE394E}" destId="{FCBE9701-3C99-4D1B-A433-E56EA24BDF66}" srcOrd="1" destOrd="0" parTransId="{4257E223-475B-4B36-A2BB-C42D4027162C}" sibTransId="{33878B72-B784-4E01-89FB-8500BA470470}"/>
    <dgm:cxn modelId="{5EFC957B-F830-4A52-AD68-97409A5F28FD}" type="presOf" srcId="{FCBE9701-3C99-4D1B-A433-E56EA24BDF66}" destId="{6BCF581F-58AE-4ACC-80AB-743FF57FD1D1}" srcOrd="1" destOrd="0" presId="urn:microsoft.com/office/officeart/2005/8/layout/lProcess2"/>
    <dgm:cxn modelId="{84B15A31-6518-4F14-A258-AECAAA0D39A7}" type="presParOf" srcId="{B55AC6C7-0D98-494B-96B9-1DDBFEEDA6B2}" destId="{D684B4CD-7D89-4B0B-B1C1-9166D2CD21A9}" srcOrd="0" destOrd="0" presId="urn:microsoft.com/office/officeart/2005/8/layout/lProcess2"/>
    <dgm:cxn modelId="{14B7D87F-697D-4B67-9FDA-6E235A6BE972}" type="presParOf" srcId="{D684B4CD-7D89-4B0B-B1C1-9166D2CD21A9}" destId="{718751D1-E1CB-415C-822C-2C2F637E0B1B}" srcOrd="0" destOrd="0" presId="urn:microsoft.com/office/officeart/2005/8/layout/lProcess2"/>
    <dgm:cxn modelId="{EEF78CF3-D5E2-4AFB-B0A8-F53BD22CB801}" type="presParOf" srcId="{D684B4CD-7D89-4B0B-B1C1-9166D2CD21A9}" destId="{5D7BF176-082A-43F3-989A-ECBC632BA6BA}" srcOrd="1" destOrd="0" presId="urn:microsoft.com/office/officeart/2005/8/layout/lProcess2"/>
    <dgm:cxn modelId="{E57A8B19-BBF0-43DF-A0E3-04CD549D2952}" type="presParOf" srcId="{D684B4CD-7D89-4B0B-B1C1-9166D2CD21A9}" destId="{023BDD33-527B-4AA6-AB76-2AE063FB34D0}" srcOrd="2" destOrd="0" presId="urn:microsoft.com/office/officeart/2005/8/layout/lProcess2"/>
    <dgm:cxn modelId="{2616DA13-2352-43C3-887A-3E56D94FB1F7}" type="presParOf" srcId="{023BDD33-527B-4AA6-AB76-2AE063FB34D0}" destId="{B6630681-DBBE-4EF8-A0F3-671119B36903}" srcOrd="0" destOrd="0" presId="urn:microsoft.com/office/officeart/2005/8/layout/lProcess2"/>
    <dgm:cxn modelId="{47163A12-565F-474C-89AC-7E1335F5DAD3}" type="presParOf" srcId="{B6630681-DBBE-4EF8-A0F3-671119B36903}" destId="{B1499BB0-7CA1-41DC-928A-8407E54BE45F}" srcOrd="0" destOrd="0" presId="urn:microsoft.com/office/officeart/2005/8/layout/lProcess2"/>
    <dgm:cxn modelId="{B21E7029-5FBB-473D-A248-8B81F1294237}" type="presParOf" srcId="{B55AC6C7-0D98-494B-96B9-1DDBFEEDA6B2}" destId="{2A1ABBD3-4D14-4024-BF4A-A54B6E4E41F4}" srcOrd="1" destOrd="0" presId="urn:microsoft.com/office/officeart/2005/8/layout/lProcess2"/>
    <dgm:cxn modelId="{D9335908-EA98-4723-9E7E-806B38F5E797}" type="presParOf" srcId="{B55AC6C7-0D98-494B-96B9-1DDBFEEDA6B2}" destId="{28A47538-2C82-4FCA-9E26-1B9A4D9A6DC3}" srcOrd="2" destOrd="0" presId="urn:microsoft.com/office/officeart/2005/8/layout/lProcess2"/>
    <dgm:cxn modelId="{9A37ED41-6E48-4541-A27D-603011614C97}" type="presParOf" srcId="{28A47538-2C82-4FCA-9E26-1B9A4D9A6DC3}" destId="{51D79BAB-F480-4057-995B-088CE04D5986}" srcOrd="0" destOrd="0" presId="urn:microsoft.com/office/officeart/2005/8/layout/lProcess2"/>
    <dgm:cxn modelId="{70F6AA57-BB3F-4171-8B76-1A2391DDBE00}" type="presParOf" srcId="{28A47538-2C82-4FCA-9E26-1B9A4D9A6DC3}" destId="{6BCF581F-58AE-4ACC-80AB-743FF57FD1D1}" srcOrd="1" destOrd="0" presId="urn:microsoft.com/office/officeart/2005/8/layout/lProcess2"/>
    <dgm:cxn modelId="{C65D1C60-CF52-4C8A-B8C5-80627E85916E}" type="presParOf" srcId="{28A47538-2C82-4FCA-9E26-1B9A4D9A6DC3}" destId="{7A8D645E-4169-48AA-B984-E17135371576}" srcOrd="2" destOrd="0" presId="urn:microsoft.com/office/officeart/2005/8/layout/lProcess2"/>
    <dgm:cxn modelId="{C431CF9A-C719-4A15-870C-20B9C67EB2DB}" type="presParOf" srcId="{7A8D645E-4169-48AA-B984-E17135371576}" destId="{6D438FAE-E68D-452B-AC8B-2CDB545CB77B}" srcOrd="0" destOrd="0" presId="urn:microsoft.com/office/officeart/2005/8/layout/lProcess2"/>
    <dgm:cxn modelId="{9AE8B808-B2AD-44E4-B79B-C94D4D89BAE5}" type="presParOf" srcId="{6D438FAE-E68D-452B-AC8B-2CDB545CB77B}" destId="{74D08697-5A63-4097-BED1-C8841E62698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D45683-F5EF-487D-B81A-ADBAA1F8C75C}" type="doc">
      <dgm:prSet loTypeId="urn:microsoft.com/office/officeart/2005/8/layout/hProcess10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D3FAEA87-727B-4D0D-8449-36AED3E0DC7E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Знайомство з Умовами прийому до ВНЗ 2017 року на сайті МОН України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01A7B-2774-4ACD-BC03-B7FB4B1CB7F0}" type="parTrans" cxnId="{629775A5-6390-471B-A914-CC6A88079B58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EDCBC-AA1D-44BB-9380-14B6316617FC}" type="sibTrans" cxnId="{629775A5-6390-471B-A914-CC6A88079B58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 sz="200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03C38-6203-46C9-A20A-7A6F27DFCBEB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Вибір майбутньої спеціальності (-ей)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3E0C3E-BA9D-4BFF-AF0A-71302BFFC57B}" type="parTrans" cxnId="{8B29DDC4-4D97-4274-8ED3-FC3F218373FF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1A0170-3C82-4FF8-8D78-19250B6957C9}" type="sibTrans" cxnId="{8B29DDC4-4D97-4274-8ED3-FC3F218373FF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62211-85C1-4F68-994A-30908D935E71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Вибір ВНЗ та знайомство з Правилами прийому до нього (них) на сайті ВНЗ або в приймальній комісії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73CE7-6C5C-4C09-B101-D02F5CBFB1F4}" type="parTrans" cxnId="{2BBA5C8B-8896-400A-87FE-01C4F70D1D3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5E147-D851-4B9E-BA33-A73A7077F4E3}" type="sibTrans" cxnId="{2BBA5C8B-8896-400A-87FE-01C4F70D1D3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D48D6-6797-40D6-B7AF-E3C0A68C7851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Вибір предметів для </a:t>
          </a:r>
        </a:p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ЗНО-2017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B3678-0C6F-4314-A713-C761C5B10BE7}" type="parTrans" cxnId="{B8D876D1-1430-40F3-9931-BCDFE35D516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281ED-C933-4C40-832D-44A6F6127FA1}" type="sibTrans" cxnId="{B8D876D1-1430-40F3-9931-BCDFE35D516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4227D-4722-4611-A661-88B25F9F8A6D}" type="pres">
      <dgm:prSet presAssocID="{58D45683-F5EF-487D-B81A-ADBAA1F8C7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F0B6B1-8ADA-45BB-A3DC-907B097BF897}" type="pres">
      <dgm:prSet presAssocID="{D3FAEA87-727B-4D0D-8449-36AED3E0DC7E}" presName="composite" presStyleCnt="0"/>
      <dgm:spPr/>
    </dgm:pt>
    <dgm:pt modelId="{EF54280B-5EF0-41A8-9294-0DA1E33384D7}" type="pres">
      <dgm:prSet presAssocID="{D3FAEA87-727B-4D0D-8449-36AED3E0DC7E}" presName="imagSh" presStyleLbl="bgImgPlace1" presStyleIdx="0" presStyleCnt="4" custScaleX="108907" custScaleY="103924" custLinFactY="-6621" custLinFactNeighborX="-10265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B6BAC6-28F6-4E9D-AC19-6CA337AB072F}" type="pres">
      <dgm:prSet presAssocID="{D3FAEA87-727B-4D0D-8449-36AED3E0DC7E}" presName="txNode" presStyleLbl="node1" presStyleIdx="0" presStyleCnt="4" custScaleX="137122" custScaleY="328137" custLinFactNeighborX="-3811" custLinFactNeighborY="791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BE8E16-699E-4F41-8494-73EF0F24D0AD}" type="pres">
      <dgm:prSet presAssocID="{02AEDCBC-AA1D-44BB-9380-14B6316617FC}" presName="sibTrans" presStyleLbl="sibTrans2D1" presStyleIdx="0" presStyleCnt="3"/>
      <dgm:spPr/>
      <dgm:t>
        <a:bodyPr/>
        <a:lstStyle/>
        <a:p>
          <a:endParaRPr lang="uk-UA"/>
        </a:p>
      </dgm:t>
    </dgm:pt>
    <dgm:pt modelId="{7D8AA8F2-22DF-4358-9BE6-D0664B5281CA}" type="pres">
      <dgm:prSet presAssocID="{02AEDCBC-AA1D-44BB-9380-14B6316617FC}" presName="connTx" presStyleLbl="sibTrans2D1" presStyleIdx="0" presStyleCnt="3"/>
      <dgm:spPr/>
      <dgm:t>
        <a:bodyPr/>
        <a:lstStyle/>
        <a:p>
          <a:endParaRPr lang="uk-UA"/>
        </a:p>
      </dgm:t>
    </dgm:pt>
    <dgm:pt modelId="{63CFA866-C7A1-41E5-9147-8D720E4E4EC4}" type="pres">
      <dgm:prSet presAssocID="{65C03C38-6203-46C9-A20A-7A6F27DFCBEB}" presName="composite" presStyleCnt="0"/>
      <dgm:spPr/>
    </dgm:pt>
    <dgm:pt modelId="{12FFB289-5943-4899-BC70-992C5DC8C63A}" type="pres">
      <dgm:prSet presAssocID="{65C03C38-6203-46C9-A20A-7A6F27DFCBEB}" presName="imagSh" presStyleLbl="bgImgPlace1" presStyleIdx="1" presStyleCnt="4" custScaleX="108153" custScaleY="100154" custLinFactY="-3723" custLinFactNeighborX="-14994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82A452D-6224-49A9-A538-C8B2A91B5FE6}" type="pres">
      <dgm:prSet presAssocID="{65C03C38-6203-46C9-A20A-7A6F27DFCBEB}" presName="txNode" presStyleLbl="node1" presStyleIdx="1" presStyleCnt="4" custScaleX="136442" custScaleY="327029" custLinFactNeighborX="-680" custLinFactNeighborY="785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AC0D49-A12C-4F5F-8196-8DA9CB644428}" type="pres">
      <dgm:prSet presAssocID="{491A0170-3C82-4FF8-8D78-19250B6957C9}" presName="sibTrans" presStyleLbl="sibTrans2D1" presStyleIdx="1" presStyleCnt="3"/>
      <dgm:spPr/>
      <dgm:t>
        <a:bodyPr/>
        <a:lstStyle/>
        <a:p>
          <a:endParaRPr lang="uk-UA"/>
        </a:p>
      </dgm:t>
    </dgm:pt>
    <dgm:pt modelId="{5546E50F-CCBC-4D72-9309-8D316D0202D6}" type="pres">
      <dgm:prSet presAssocID="{491A0170-3C82-4FF8-8D78-19250B6957C9}" presName="connTx" presStyleLbl="sibTrans2D1" presStyleIdx="1" presStyleCnt="3"/>
      <dgm:spPr/>
      <dgm:t>
        <a:bodyPr/>
        <a:lstStyle/>
        <a:p>
          <a:endParaRPr lang="uk-UA"/>
        </a:p>
      </dgm:t>
    </dgm:pt>
    <dgm:pt modelId="{2E23DD4C-42E6-47D5-AFFB-CC07D148108A}" type="pres">
      <dgm:prSet presAssocID="{8E462211-85C1-4F68-994A-30908D935E71}" presName="composite" presStyleCnt="0"/>
      <dgm:spPr/>
    </dgm:pt>
    <dgm:pt modelId="{B29C9CBD-003F-4C0C-9C5D-2421F65A8271}" type="pres">
      <dgm:prSet presAssocID="{8E462211-85C1-4F68-994A-30908D935E71}" presName="imagSh" presStyleLbl="bgImgPlace1" presStyleIdx="2" presStyleCnt="4" custScaleX="122686" custScaleY="102850" custLinFactY="-2375" custLinFactNeighborX="-9070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38F1A9DF-D5A8-4B6D-846D-C524695A69B7}" type="pres">
      <dgm:prSet presAssocID="{8E462211-85C1-4F68-994A-30908D935E71}" presName="txNode" presStyleLbl="node1" presStyleIdx="2" presStyleCnt="4" custScaleX="128649" custScaleY="327905" custLinFactNeighborX="-3346" custLinFactNeighborY="780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2F8BD9-272D-4834-A8E6-5617C2AD6F4E}" type="pres">
      <dgm:prSet presAssocID="{7885E147-D851-4B9E-BA33-A73A7077F4E3}" presName="sibTrans" presStyleLbl="sibTrans2D1" presStyleIdx="2" presStyleCnt="3"/>
      <dgm:spPr/>
      <dgm:t>
        <a:bodyPr/>
        <a:lstStyle/>
        <a:p>
          <a:endParaRPr lang="uk-UA"/>
        </a:p>
      </dgm:t>
    </dgm:pt>
    <dgm:pt modelId="{4C0227FE-52DC-4A7F-8FD5-F9330D3D8BC5}" type="pres">
      <dgm:prSet presAssocID="{7885E147-D851-4B9E-BA33-A73A7077F4E3}" presName="connTx" presStyleLbl="sibTrans2D1" presStyleIdx="2" presStyleCnt="3"/>
      <dgm:spPr/>
      <dgm:t>
        <a:bodyPr/>
        <a:lstStyle/>
        <a:p>
          <a:endParaRPr lang="uk-UA"/>
        </a:p>
      </dgm:t>
    </dgm:pt>
    <dgm:pt modelId="{88012E31-5B33-4509-A555-BFC7B4E16E45}" type="pres">
      <dgm:prSet presAssocID="{DF9D48D6-6797-40D6-B7AF-E3C0A68C7851}" presName="composite" presStyleCnt="0"/>
      <dgm:spPr/>
    </dgm:pt>
    <dgm:pt modelId="{DE5AB803-1139-49C3-A78E-9C2317B4D243}" type="pres">
      <dgm:prSet presAssocID="{DF9D48D6-6797-40D6-B7AF-E3C0A68C7851}" presName="imagSh" presStyleLbl="bgImgPlace1" presStyleIdx="3" presStyleCnt="4" custScaleX="129107" custScaleY="102102" custLinFactY="-2749" custLinFactNeighborX="4591" custLinFactNeighborY="-1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2C5118C-0B67-4429-B973-8DD1A81A20C5}" type="pres">
      <dgm:prSet presAssocID="{DF9D48D6-6797-40D6-B7AF-E3C0A68C7851}" presName="txNode" presStyleLbl="node1" presStyleIdx="3" presStyleCnt="4" custScaleX="124859" custScaleY="327501" custLinFactNeighborX="343" custLinFactNeighborY="835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BFFA0CB-DE4B-4689-9EC1-DF8C2CFAD0CF}" type="presOf" srcId="{DF9D48D6-6797-40D6-B7AF-E3C0A68C7851}" destId="{B2C5118C-0B67-4429-B973-8DD1A81A20C5}" srcOrd="0" destOrd="0" presId="urn:microsoft.com/office/officeart/2005/8/layout/hProcess10"/>
    <dgm:cxn modelId="{A75B6694-EC25-48C8-929F-76DDE3DD47F1}" type="presOf" srcId="{02AEDCBC-AA1D-44BB-9380-14B6316617FC}" destId="{ADBE8E16-699E-4F41-8494-73EF0F24D0AD}" srcOrd="0" destOrd="0" presId="urn:microsoft.com/office/officeart/2005/8/layout/hProcess10"/>
    <dgm:cxn modelId="{629775A5-6390-471B-A914-CC6A88079B58}" srcId="{58D45683-F5EF-487D-B81A-ADBAA1F8C75C}" destId="{D3FAEA87-727B-4D0D-8449-36AED3E0DC7E}" srcOrd="0" destOrd="0" parTransId="{67501A7B-2774-4ACD-BC03-B7FB4B1CB7F0}" sibTransId="{02AEDCBC-AA1D-44BB-9380-14B6316617FC}"/>
    <dgm:cxn modelId="{8B29DDC4-4D97-4274-8ED3-FC3F218373FF}" srcId="{58D45683-F5EF-487D-B81A-ADBAA1F8C75C}" destId="{65C03C38-6203-46C9-A20A-7A6F27DFCBEB}" srcOrd="1" destOrd="0" parTransId="{C23E0C3E-BA9D-4BFF-AF0A-71302BFFC57B}" sibTransId="{491A0170-3C82-4FF8-8D78-19250B6957C9}"/>
    <dgm:cxn modelId="{B8D876D1-1430-40F3-9931-BCDFE35D5162}" srcId="{58D45683-F5EF-487D-B81A-ADBAA1F8C75C}" destId="{DF9D48D6-6797-40D6-B7AF-E3C0A68C7851}" srcOrd="3" destOrd="0" parTransId="{40BB3678-0C6F-4314-A713-C761C5B10BE7}" sibTransId="{2E9281ED-C933-4C40-832D-44A6F6127FA1}"/>
    <dgm:cxn modelId="{DC8BA782-61E9-4453-BAF9-A9908201358C}" type="presOf" srcId="{8E462211-85C1-4F68-994A-30908D935E71}" destId="{38F1A9DF-D5A8-4B6D-846D-C524695A69B7}" srcOrd="0" destOrd="0" presId="urn:microsoft.com/office/officeart/2005/8/layout/hProcess10"/>
    <dgm:cxn modelId="{2BBA5C8B-8896-400A-87FE-01C4F70D1D32}" srcId="{58D45683-F5EF-487D-B81A-ADBAA1F8C75C}" destId="{8E462211-85C1-4F68-994A-30908D935E71}" srcOrd="2" destOrd="0" parTransId="{11373CE7-6C5C-4C09-B101-D02F5CBFB1F4}" sibTransId="{7885E147-D851-4B9E-BA33-A73A7077F4E3}"/>
    <dgm:cxn modelId="{C459B32C-31E5-4E5F-98FC-059EDC7D35B4}" type="presOf" srcId="{7885E147-D851-4B9E-BA33-A73A7077F4E3}" destId="{4C0227FE-52DC-4A7F-8FD5-F9330D3D8BC5}" srcOrd="1" destOrd="0" presId="urn:microsoft.com/office/officeart/2005/8/layout/hProcess10"/>
    <dgm:cxn modelId="{0DB3E24F-ED38-4EBB-AAFC-E1C1F96923AE}" type="presOf" srcId="{491A0170-3C82-4FF8-8D78-19250B6957C9}" destId="{34AC0D49-A12C-4F5F-8196-8DA9CB644428}" srcOrd="0" destOrd="0" presId="urn:microsoft.com/office/officeart/2005/8/layout/hProcess10"/>
    <dgm:cxn modelId="{3883577B-F40B-46F5-A803-7A8B7B44C126}" type="presOf" srcId="{58D45683-F5EF-487D-B81A-ADBAA1F8C75C}" destId="{D304227D-4722-4611-A661-88B25F9F8A6D}" srcOrd="0" destOrd="0" presId="urn:microsoft.com/office/officeart/2005/8/layout/hProcess10"/>
    <dgm:cxn modelId="{5292540F-B9CF-4CEE-B412-CA78B3B39BD8}" type="presOf" srcId="{D3FAEA87-727B-4D0D-8449-36AED3E0DC7E}" destId="{44B6BAC6-28F6-4E9D-AC19-6CA337AB072F}" srcOrd="0" destOrd="0" presId="urn:microsoft.com/office/officeart/2005/8/layout/hProcess10"/>
    <dgm:cxn modelId="{4946C1D1-F7F9-442F-AD3A-B233785D625B}" type="presOf" srcId="{7885E147-D851-4B9E-BA33-A73A7077F4E3}" destId="{762F8BD9-272D-4834-A8E6-5617C2AD6F4E}" srcOrd="0" destOrd="0" presId="urn:microsoft.com/office/officeart/2005/8/layout/hProcess10"/>
    <dgm:cxn modelId="{B2332C35-C59D-47EB-B7C1-D06D2FA5B453}" type="presOf" srcId="{65C03C38-6203-46C9-A20A-7A6F27DFCBEB}" destId="{782A452D-6224-49A9-A538-C8B2A91B5FE6}" srcOrd="0" destOrd="0" presId="urn:microsoft.com/office/officeart/2005/8/layout/hProcess10"/>
    <dgm:cxn modelId="{FD2663AB-6410-45F3-B0C4-AF872C276259}" type="presOf" srcId="{02AEDCBC-AA1D-44BB-9380-14B6316617FC}" destId="{7D8AA8F2-22DF-4358-9BE6-D0664B5281CA}" srcOrd="1" destOrd="0" presId="urn:microsoft.com/office/officeart/2005/8/layout/hProcess10"/>
    <dgm:cxn modelId="{1ED71BA1-F1FF-4B25-8FA1-8E6726DDC66D}" type="presOf" srcId="{491A0170-3C82-4FF8-8D78-19250B6957C9}" destId="{5546E50F-CCBC-4D72-9309-8D316D0202D6}" srcOrd="1" destOrd="0" presId="urn:microsoft.com/office/officeart/2005/8/layout/hProcess10"/>
    <dgm:cxn modelId="{527E9A61-37E5-4501-B967-07049D39E16F}" type="presParOf" srcId="{D304227D-4722-4611-A661-88B25F9F8A6D}" destId="{F9F0B6B1-8ADA-45BB-A3DC-907B097BF897}" srcOrd="0" destOrd="0" presId="urn:microsoft.com/office/officeart/2005/8/layout/hProcess10"/>
    <dgm:cxn modelId="{01949939-203A-43FD-A5C6-267D75FEBE48}" type="presParOf" srcId="{F9F0B6B1-8ADA-45BB-A3DC-907B097BF897}" destId="{EF54280B-5EF0-41A8-9294-0DA1E33384D7}" srcOrd="0" destOrd="0" presId="urn:microsoft.com/office/officeart/2005/8/layout/hProcess10"/>
    <dgm:cxn modelId="{A4F5896A-AEC9-4BD6-9EB6-4CD8F1BD971B}" type="presParOf" srcId="{F9F0B6B1-8ADA-45BB-A3DC-907B097BF897}" destId="{44B6BAC6-28F6-4E9D-AC19-6CA337AB072F}" srcOrd="1" destOrd="0" presId="urn:microsoft.com/office/officeart/2005/8/layout/hProcess10"/>
    <dgm:cxn modelId="{E27D4987-4AC5-4559-9DD2-A9CA51DDE72D}" type="presParOf" srcId="{D304227D-4722-4611-A661-88B25F9F8A6D}" destId="{ADBE8E16-699E-4F41-8494-73EF0F24D0AD}" srcOrd="1" destOrd="0" presId="urn:microsoft.com/office/officeart/2005/8/layout/hProcess10"/>
    <dgm:cxn modelId="{3A103847-6619-4971-A312-3D107BF67667}" type="presParOf" srcId="{ADBE8E16-699E-4F41-8494-73EF0F24D0AD}" destId="{7D8AA8F2-22DF-4358-9BE6-D0664B5281CA}" srcOrd="0" destOrd="0" presId="urn:microsoft.com/office/officeart/2005/8/layout/hProcess10"/>
    <dgm:cxn modelId="{AAA4CD9A-7AC4-4B72-873A-6B2BF8CFAD77}" type="presParOf" srcId="{D304227D-4722-4611-A661-88B25F9F8A6D}" destId="{63CFA866-C7A1-41E5-9147-8D720E4E4EC4}" srcOrd="2" destOrd="0" presId="urn:microsoft.com/office/officeart/2005/8/layout/hProcess10"/>
    <dgm:cxn modelId="{360B1DB3-D099-4DB9-8C58-7300D5445983}" type="presParOf" srcId="{63CFA866-C7A1-41E5-9147-8D720E4E4EC4}" destId="{12FFB289-5943-4899-BC70-992C5DC8C63A}" srcOrd="0" destOrd="0" presId="urn:microsoft.com/office/officeart/2005/8/layout/hProcess10"/>
    <dgm:cxn modelId="{77AAF89D-B2EF-41D3-990B-397E159C7704}" type="presParOf" srcId="{63CFA866-C7A1-41E5-9147-8D720E4E4EC4}" destId="{782A452D-6224-49A9-A538-C8B2A91B5FE6}" srcOrd="1" destOrd="0" presId="urn:microsoft.com/office/officeart/2005/8/layout/hProcess10"/>
    <dgm:cxn modelId="{2B7133E9-4017-4D8F-9AE0-771F795D2665}" type="presParOf" srcId="{D304227D-4722-4611-A661-88B25F9F8A6D}" destId="{34AC0D49-A12C-4F5F-8196-8DA9CB644428}" srcOrd="3" destOrd="0" presId="urn:microsoft.com/office/officeart/2005/8/layout/hProcess10"/>
    <dgm:cxn modelId="{327D8CD1-4584-41F5-B9F1-C0D85BBAAF2B}" type="presParOf" srcId="{34AC0D49-A12C-4F5F-8196-8DA9CB644428}" destId="{5546E50F-CCBC-4D72-9309-8D316D0202D6}" srcOrd="0" destOrd="0" presId="urn:microsoft.com/office/officeart/2005/8/layout/hProcess10"/>
    <dgm:cxn modelId="{A9924F34-7EB6-4561-B4E1-F82AB6CB8FB0}" type="presParOf" srcId="{D304227D-4722-4611-A661-88B25F9F8A6D}" destId="{2E23DD4C-42E6-47D5-AFFB-CC07D148108A}" srcOrd="4" destOrd="0" presId="urn:microsoft.com/office/officeart/2005/8/layout/hProcess10"/>
    <dgm:cxn modelId="{F8EC9832-C550-4115-B26E-E1DCECC2C01F}" type="presParOf" srcId="{2E23DD4C-42E6-47D5-AFFB-CC07D148108A}" destId="{B29C9CBD-003F-4C0C-9C5D-2421F65A8271}" srcOrd="0" destOrd="0" presId="urn:microsoft.com/office/officeart/2005/8/layout/hProcess10"/>
    <dgm:cxn modelId="{65987506-A055-4AB8-8D59-6DA8B31B5F7D}" type="presParOf" srcId="{2E23DD4C-42E6-47D5-AFFB-CC07D148108A}" destId="{38F1A9DF-D5A8-4B6D-846D-C524695A69B7}" srcOrd="1" destOrd="0" presId="urn:microsoft.com/office/officeart/2005/8/layout/hProcess10"/>
    <dgm:cxn modelId="{E587FE5D-3E59-4721-AFBA-DADB77269A9D}" type="presParOf" srcId="{D304227D-4722-4611-A661-88B25F9F8A6D}" destId="{762F8BD9-272D-4834-A8E6-5617C2AD6F4E}" srcOrd="5" destOrd="0" presId="urn:microsoft.com/office/officeart/2005/8/layout/hProcess10"/>
    <dgm:cxn modelId="{D920B9DA-7D2F-4C84-8C41-31D7D923A705}" type="presParOf" srcId="{762F8BD9-272D-4834-A8E6-5617C2AD6F4E}" destId="{4C0227FE-52DC-4A7F-8FD5-F9330D3D8BC5}" srcOrd="0" destOrd="0" presId="urn:microsoft.com/office/officeart/2005/8/layout/hProcess10"/>
    <dgm:cxn modelId="{55057233-DDF3-4F59-9095-923813BEBD05}" type="presParOf" srcId="{D304227D-4722-4611-A661-88B25F9F8A6D}" destId="{88012E31-5B33-4509-A555-BFC7B4E16E45}" srcOrd="6" destOrd="0" presId="urn:microsoft.com/office/officeart/2005/8/layout/hProcess10"/>
    <dgm:cxn modelId="{B288291C-6228-403E-B3C4-B9F33DB72F93}" type="presParOf" srcId="{88012E31-5B33-4509-A555-BFC7B4E16E45}" destId="{DE5AB803-1139-49C3-A78E-9C2317B4D243}" srcOrd="0" destOrd="0" presId="urn:microsoft.com/office/officeart/2005/8/layout/hProcess10"/>
    <dgm:cxn modelId="{54978495-2776-4E9B-99C9-75EC14A5BC66}" type="presParOf" srcId="{88012E31-5B33-4509-A555-BFC7B4E16E45}" destId="{B2C5118C-0B67-4429-B973-8DD1A81A20C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8D45683-F5EF-487D-B81A-ADBAA1F8C75C}" type="doc">
      <dgm:prSet loTypeId="urn:microsoft.com/office/officeart/2005/8/layout/hProcess10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D3FAEA87-727B-4D0D-8449-36AED3E0DC7E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до ЗНО-2017 (самостійно або на відповідних курсах  при ВНЗ)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01A7B-2774-4ACD-BC03-B7FB4B1CB7F0}" type="parTrans" cxnId="{629775A5-6390-471B-A914-CC6A88079B58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EDCBC-AA1D-44BB-9380-14B6316617FC}" type="sibTrans" cxnId="{629775A5-6390-471B-A914-CC6A88079B58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 sz="200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03C38-6203-46C9-A20A-7A6F27DFCBEB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Електронна реєстрація для участі в пробному ЗНО-2017 на сайті РЦОЯО та основній сесії ЗНО-2017 на сайті УЦОЯО (можливе внесення змін)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3E0C3E-BA9D-4BFF-AF0A-71302BFFC57B}" type="parTrans" cxnId="{8B29DDC4-4D97-4274-8ED3-FC3F218373FF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1A0170-3C82-4FF8-8D78-19250B6957C9}" type="sibTrans" cxnId="{8B29DDC4-4D97-4274-8ED3-FC3F218373FF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62211-85C1-4F68-994A-30908D935E71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Пробне зовнішнє незалежне оцінювання 2017 року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73CE7-6C5C-4C09-B101-D02F5CBFB1F4}" type="parTrans" cxnId="{2BBA5C8B-8896-400A-87FE-01C4F70D1D3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5E147-D851-4B9E-BA33-A73A7077F4E3}" type="sibTrans" cxnId="{2BBA5C8B-8896-400A-87FE-01C4F70D1D3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D48D6-6797-40D6-B7AF-E3C0A68C7851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Коригування підготовки до ЗНО-2017 на підставі результатів пробного ЗНО-2017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B3678-0C6F-4314-A713-C761C5B10BE7}" type="parTrans" cxnId="{B8D876D1-1430-40F3-9931-BCDFE35D516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281ED-C933-4C40-832D-44A6F6127FA1}" type="sibTrans" cxnId="{B8D876D1-1430-40F3-9931-BCDFE35D516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4227D-4722-4611-A661-88B25F9F8A6D}" type="pres">
      <dgm:prSet presAssocID="{58D45683-F5EF-487D-B81A-ADBAA1F8C7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F0B6B1-8ADA-45BB-A3DC-907B097BF897}" type="pres">
      <dgm:prSet presAssocID="{D3FAEA87-727B-4D0D-8449-36AED3E0DC7E}" presName="composite" presStyleCnt="0"/>
      <dgm:spPr/>
    </dgm:pt>
    <dgm:pt modelId="{EF54280B-5EF0-41A8-9294-0DA1E33384D7}" type="pres">
      <dgm:prSet presAssocID="{D3FAEA87-727B-4D0D-8449-36AED3E0DC7E}" presName="imagSh" presStyleLbl="bgImgPlace1" presStyleIdx="0" presStyleCnt="4" custScaleX="128896" custScaleY="106834" custLinFactY="-25291" custLinFactNeighborX="-112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B6BAC6-28F6-4E9D-AC19-6CA337AB072F}" type="pres">
      <dgm:prSet presAssocID="{D3FAEA87-727B-4D0D-8449-36AED3E0DC7E}" presName="txNode" presStyleLbl="node1" presStyleIdx="0" presStyleCnt="4" custScaleX="137122" custScaleY="358442" custLinFactNeighborX="-3811" custLinFactNeighborY="791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BE8E16-699E-4F41-8494-73EF0F24D0AD}" type="pres">
      <dgm:prSet presAssocID="{02AEDCBC-AA1D-44BB-9380-14B6316617FC}" presName="sibTrans" presStyleLbl="sibTrans2D1" presStyleIdx="0" presStyleCnt="3"/>
      <dgm:spPr/>
      <dgm:t>
        <a:bodyPr/>
        <a:lstStyle/>
        <a:p>
          <a:endParaRPr lang="uk-UA"/>
        </a:p>
      </dgm:t>
    </dgm:pt>
    <dgm:pt modelId="{7D8AA8F2-22DF-4358-9BE6-D0664B5281CA}" type="pres">
      <dgm:prSet presAssocID="{02AEDCBC-AA1D-44BB-9380-14B6316617FC}" presName="connTx" presStyleLbl="sibTrans2D1" presStyleIdx="0" presStyleCnt="3"/>
      <dgm:spPr/>
      <dgm:t>
        <a:bodyPr/>
        <a:lstStyle/>
        <a:p>
          <a:endParaRPr lang="uk-UA"/>
        </a:p>
      </dgm:t>
    </dgm:pt>
    <dgm:pt modelId="{63CFA866-C7A1-41E5-9147-8D720E4E4EC4}" type="pres">
      <dgm:prSet presAssocID="{65C03C38-6203-46C9-A20A-7A6F27DFCBEB}" presName="composite" presStyleCnt="0"/>
      <dgm:spPr/>
    </dgm:pt>
    <dgm:pt modelId="{12FFB289-5943-4899-BC70-992C5DC8C63A}" type="pres">
      <dgm:prSet presAssocID="{65C03C38-6203-46C9-A20A-7A6F27DFCBEB}" presName="imagSh" presStyleLbl="bgImgPlace1" presStyleIdx="1" presStyleCnt="4" custScaleX="145057" custScaleY="107166" custLinFactY="-23513" custLinFactNeighborX="-18945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82A452D-6224-49A9-A538-C8B2A91B5FE6}" type="pres">
      <dgm:prSet presAssocID="{65C03C38-6203-46C9-A20A-7A6F27DFCBEB}" presName="txNode" presStyleLbl="node1" presStyleIdx="1" presStyleCnt="4" custScaleX="136442" custScaleY="358071" custLinFactNeighborX="-680" custLinFactNeighborY="785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AC0D49-A12C-4F5F-8196-8DA9CB644428}" type="pres">
      <dgm:prSet presAssocID="{491A0170-3C82-4FF8-8D78-19250B6957C9}" presName="sibTrans" presStyleLbl="sibTrans2D1" presStyleIdx="1" presStyleCnt="3"/>
      <dgm:spPr/>
      <dgm:t>
        <a:bodyPr/>
        <a:lstStyle/>
        <a:p>
          <a:endParaRPr lang="uk-UA"/>
        </a:p>
      </dgm:t>
    </dgm:pt>
    <dgm:pt modelId="{5546E50F-CCBC-4D72-9309-8D316D0202D6}" type="pres">
      <dgm:prSet presAssocID="{491A0170-3C82-4FF8-8D78-19250B6957C9}" presName="connTx" presStyleLbl="sibTrans2D1" presStyleIdx="1" presStyleCnt="3"/>
      <dgm:spPr/>
      <dgm:t>
        <a:bodyPr/>
        <a:lstStyle/>
        <a:p>
          <a:endParaRPr lang="uk-UA"/>
        </a:p>
      </dgm:t>
    </dgm:pt>
    <dgm:pt modelId="{2E23DD4C-42E6-47D5-AFFB-CC07D148108A}" type="pres">
      <dgm:prSet presAssocID="{8E462211-85C1-4F68-994A-30908D935E71}" presName="composite" presStyleCnt="0"/>
      <dgm:spPr/>
    </dgm:pt>
    <dgm:pt modelId="{B29C9CBD-003F-4C0C-9C5D-2421F65A8271}" type="pres">
      <dgm:prSet presAssocID="{8E462211-85C1-4F68-994A-30908D935E71}" presName="imagSh" presStyleLbl="bgImgPlace1" presStyleIdx="2" presStyleCnt="4" custScaleX="152887" custScaleY="107888" custLinFactY="-21814" custLinFactNeighborX="-9260" custLinFactNeighborY="-100000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38F1A9DF-D5A8-4B6D-846D-C524695A69B7}" type="pres">
      <dgm:prSet presAssocID="{8E462211-85C1-4F68-994A-30908D935E71}" presName="txNode" presStyleLbl="node1" presStyleIdx="2" presStyleCnt="4" custScaleX="128649" custScaleY="357221" custLinFactNeighborX="-3346" custLinFactNeighborY="780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2F8BD9-272D-4834-A8E6-5617C2AD6F4E}" type="pres">
      <dgm:prSet presAssocID="{7885E147-D851-4B9E-BA33-A73A7077F4E3}" presName="sibTrans" presStyleLbl="sibTrans2D1" presStyleIdx="2" presStyleCnt="3"/>
      <dgm:spPr/>
      <dgm:t>
        <a:bodyPr/>
        <a:lstStyle/>
        <a:p>
          <a:endParaRPr lang="uk-UA"/>
        </a:p>
      </dgm:t>
    </dgm:pt>
    <dgm:pt modelId="{4C0227FE-52DC-4A7F-8FD5-F9330D3D8BC5}" type="pres">
      <dgm:prSet presAssocID="{7885E147-D851-4B9E-BA33-A73A7077F4E3}" presName="connTx" presStyleLbl="sibTrans2D1" presStyleIdx="2" presStyleCnt="3"/>
      <dgm:spPr/>
      <dgm:t>
        <a:bodyPr/>
        <a:lstStyle/>
        <a:p>
          <a:endParaRPr lang="uk-UA"/>
        </a:p>
      </dgm:t>
    </dgm:pt>
    <dgm:pt modelId="{88012E31-5B33-4509-A555-BFC7B4E16E45}" type="pres">
      <dgm:prSet presAssocID="{DF9D48D6-6797-40D6-B7AF-E3C0A68C7851}" presName="composite" presStyleCnt="0"/>
      <dgm:spPr/>
    </dgm:pt>
    <dgm:pt modelId="{DE5AB803-1139-49C3-A78E-9C2317B4D243}" type="pres">
      <dgm:prSet presAssocID="{DF9D48D6-6797-40D6-B7AF-E3C0A68C7851}" presName="imagSh" presStyleLbl="bgImgPlace1" presStyleIdx="3" presStyleCnt="4" custScaleX="135010" custScaleY="107442" custLinFactY="-23323" custLinFactNeighborX="5984" custLinFactNeighborY="-10000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2C5118C-0B67-4429-B973-8DD1A81A20C5}" type="pres">
      <dgm:prSet presAssocID="{DF9D48D6-6797-40D6-B7AF-E3C0A68C7851}" presName="txNode" presStyleLbl="node1" presStyleIdx="3" presStyleCnt="4" custScaleX="146337" custScaleY="356207" custLinFactNeighborX="343" custLinFactNeighborY="835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80524BE-D3C3-4CAD-A18A-46FC243A30A7}" type="presOf" srcId="{7885E147-D851-4B9E-BA33-A73A7077F4E3}" destId="{4C0227FE-52DC-4A7F-8FD5-F9330D3D8BC5}" srcOrd="1" destOrd="0" presId="urn:microsoft.com/office/officeart/2005/8/layout/hProcess10"/>
    <dgm:cxn modelId="{51553D2D-7073-4574-A047-9799BCEA8AA1}" type="presOf" srcId="{02AEDCBC-AA1D-44BB-9380-14B6316617FC}" destId="{ADBE8E16-699E-4F41-8494-73EF0F24D0AD}" srcOrd="0" destOrd="0" presId="urn:microsoft.com/office/officeart/2005/8/layout/hProcess10"/>
    <dgm:cxn modelId="{BCC57284-8065-4E3D-A973-BDEABCCE6C03}" type="presOf" srcId="{D3FAEA87-727B-4D0D-8449-36AED3E0DC7E}" destId="{44B6BAC6-28F6-4E9D-AC19-6CA337AB072F}" srcOrd="0" destOrd="0" presId="urn:microsoft.com/office/officeart/2005/8/layout/hProcess10"/>
    <dgm:cxn modelId="{A6081A98-DF2F-4243-95BC-0E81B0A046F1}" type="presOf" srcId="{8E462211-85C1-4F68-994A-30908D935E71}" destId="{38F1A9DF-D5A8-4B6D-846D-C524695A69B7}" srcOrd="0" destOrd="0" presId="urn:microsoft.com/office/officeart/2005/8/layout/hProcess10"/>
    <dgm:cxn modelId="{629775A5-6390-471B-A914-CC6A88079B58}" srcId="{58D45683-F5EF-487D-B81A-ADBAA1F8C75C}" destId="{D3FAEA87-727B-4D0D-8449-36AED3E0DC7E}" srcOrd="0" destOrd="0" parTransId="{67501A7B-2774-4ACD-BC03-B7FB4B1CB7F0}" sibTransId="{02AEDCBC-AA1D-44BB-9380-14B6316617FC}"/>
    <dgm:cxn modelId="{8B29DDC4-4D97-4274-8ED3-FC3F218373FF}" srcId="{58D45683-F5EF-487D-B81A-ADBAA1F8C75C}" destId="{65C03C38-6203-46C9-A20A-7A6F27DFCBEB}" srcOrd="1" destOrd="0" parTransId="{C23E0C3E-BA9D-4BFF-AF0A-71302BFFC57B}" sibTransId="{491A0170-3C82-4FF8-8D78-19250B6957C9}"/>
    <dgm:cxn modelId="{B8D876D1-1430-40F3-9931-BCDFE35D5162}" srcId="{58D45683-F5EF-487D-B81A-ADBAA1F8C75C}" destId="{DF9D48D6-6797-40D6-B7AF-E3C0A68C7851}" srcOrd="3" destOrd="0" parTransId="{40BB3678-0C6F-4314-A713-C761C5B10BE7}" sibTransId="{2E9281ED-C933-4C40-832D-44A6F6127FA1}"/>
    <dgm:cxn modelId="{2BBA5C8B-8896-400A-87FE-01C4F70D1D32}" srcId="{58D45683-F5EF-487D-B81A-ADBAA1F8C75C}" destId="{8E462211-85C1-4F68-994A-30908D935E71}" srcOrd="2" destOrd="0" parTransId="{11373CE7-6C5C-4C09-B101-D02F5CBFB1F4}" sibTransId="{7885E147-D851-4B9E-BA33-A73A7077F4E3}"/>
    <dgm:cxn modelId="{C74CB54E-E681-465D-8564-B09AA36EB2B9}" type="presOf" srcId="{65C03C38-6203-46C9-A20A-7A6F27DFCBEB}" destId="{782A452D-6224-49A9-A538-C8B2A91B5FE6}" srcOrd="0" destOrd="0" presId="urn:microsoft.com/office/officeart/2005/8/layout/hProcess10"/>
    <dgm:cxn modelId="{C7D78093-CD64-47A0-B17B-62F896ECC4E7}" type="presOf" srcId="{491A0170-3C82-4FF8-8D78-19250B6957C9}" destId="{34AC0D49-A12C-4F5F-8196-8DA9CB644428}" srcOrd="0" destOrd="0" presId="urn:microsoft.com/office/officeart/2005/8/layout/hProcess10"/>
    <dgm:cxn modelId="{AF72F87F-B3BF-4CB6-969A-CC34B181C6CA}" type="presOf" srcId="{DF9D48D6-6797-40D6-B7AF-E3C0A68C7851}" destId="{B2C5118C-0B67-4429-B973-8DD1A81A20C5}" srcOrd="0" destOrd="0" presId="urn:microsoft.com/office/officeart/2005/8/layout/hProcess10"/>
    <dgm:cxn modelId="{8E3239A9-7574-49C1-BAEB-4A0782F1D11B}" type="presOf" srcId="{58D45683-F5EF-487D-B81A-ADBAA1F8C75C}" destId="{D304227D-4722-4611-A661-88B25F9F8A6D}" srcOrd="0" destOrd="0" presId="urn:microsoft.com/office/officeart/2005/8/layout/hProcess10"/>
    <dgm:cxn modelId="{9E0455F3-FE8D-43D7-9817-A8715C2AEC4E}" type="presOf" srcId="{7885E147-D851-4B9E-BA33-A73A7077F4E3}" destId="{762F8BD9-272D-4834-A8E6-5617C2AD6F4E}" srcOrd="0" destOrd="0" presId="urn:microsoft.com/office/officeart/2005/8/layout/hProcess10"/>
    <dgm:cxn modelId="{19E74DED-0B66-4AA9-9D8F-093A1DE3051C}" type="presOf" srcId="{491A0170-3C82-4FF8-8D78-19250B6957C9}" destId="{5546E50F-CCBC-4D72-9309-8D316D0202D6}" srcOrd="1" destOrd="0" presId="urn:microsoft.com/office/officeart/2005/8/layout/hProcess10"/>
    <dgm:cxn modelId="{1DDA7945-266C-46AC-A5AF-4A5B85F989AA}" type="presOf" srcId="{02AEDCBC-AA1D-44BB-9380-14B6316617FC}" destId="{7D8AA8F2-22DF-4358-9BE6-D0664B5281CA}" srcOrd="1" destOrd="0" presId="urn:microsoft.com/office/officeart/2005/8/layout/hProcess10"/>
    <dgm:cxn modelId="{346C5C2E-D380-4356-97F7-8541BA53F7F6}" type="presParOf" srcId="{D304227D-4722-4611-A661-88B25F9F8A6D}" destId="{F9F0B6B1-8ADA-45BB-A3DC-907B097BF897}" srcOrd="0" destOrd="0" presId="urn:microsoft.com/office/officeart/2005/8/layout/hProcess10"/>
    <dgm:cxn modelId="{7801764B-3582-4288-AF82-2A4B549DDDF3}" type="presParOf" srcId="{F9F0B6B1-8ADA-45BB-A3DC-907B097BF897}" destId="{EF54280B-5EF0-41A8-9294-0DA1E33384D7}" srcOrd="0" destOrd="0" presId="urn:microsoft.com/office/officeart/2005/8/layout/hProcess10"/>
    <dgm:cxn modelId="{5DEF03C4-C2E6-44A6-9303-2FF5CDDD79A1}" type="presParOf" srcId="{F9F0B6B1-8ADA-45BB-A3DC-907B097BF897}" destId="{44B6BAC6-28F6-4E9D-AC19-6CA337AB072F}" srcOrd="1" destOrd="0" presId="urn:microsoft.com/office/officeart/2005/8/layout/hProcess10"/>
    <dgm:cxn modelId="{3D34254E-C0A8-4EA2-8122-FEDBA0774C0E}" type="presParOf" srcId="{D304227D-4722-4611-A661-88B25F9F8A6D}" destId="{ADBE8E16-699E-4F41-8494-73EF0F24D0AD}" srcOrd="1" destOrd="0" presId="urn:microsoft.com/office/officeart/2005/8/layout/hProcess10"/>
    <dgm:cxn modelId="{0C70DE39-6387-4E5A-9178-D2CC83A2071D}" type="presParOf" srcId="{ADBE8E16-699E-4F41-8494-73EF0F24D0AD}" destId="{7D8AA8F2-22DF-4358-9BE6-D0664B5281CA}" srcOrd="0" destOrd="0" presId="urn:microsoft.com/office/officeart/2005/8/layout/hProcess10"/>
    <dgm:cxn modelId="{22B77AE7-E9A4-41C4-BCBC-8321BAEC27E0}" type="presParOf" srcId="{D304227D-4722-4611-A661-88B25F9F8A6D}" destId="{63CFA866-C7A1-41E5-9147-8D720E4E4EC4}" srcOrd="2" destOrd="0" presId="urn:microsoft.com/office/officeart/2005/8/layout/hProcess10"/>
    <dgm:cxn modelId="{465B0A17-F429-4D60-888F-0E983B73432A}" type="presParOf" srcId="{63CFA866-C7A1-41E5-9147-8D720E4E4EC4}" destId="{12FFB289-5943-4899-BC70-992C5DC8C63A}" srcOrd="0" destOrd="0" presId="urn:microsoft.com/office/officeart/2005/8/layout/hProcess10"/>
    <dgm:cxn modelId="{9E6632ED-B06C-42DD-9642-85575E367F6B}" type="presParOf" srcId="{63CFA866-C7A1-41E5-9147-8D720E4E4EC4}" destId="{782A452D-6224-49A9-A538-C8B2A91B5FE6}" srcOrd="1" destOrd="0" presId="urn:microsoft.com/office/officeart/2005/8/layout/hProcess10"/>
    <dgm:cxn modelId="{6EEB574C-7FFE-4A33-8C62-2583F0BA4F51}" type="presParOf" srcId="{D304227D-4722-4611-A661-88B25F9F8A6D}" destId="{34AC0D49-A12C-4F5F-8196-8DA9CB644428}" srcOrd="3" destOrd="0" presId="urn:microsoft.com/office/officeart/2005/8/layout/hProcess10"/>
    <dgm:cxn modelId="{2F076BF6-4898-4180-86D7-909C8EE87C60}" type="presParOf" srcId="{34AC0D49-A12C-4F5F-8196-8DA9CB644428}" destId="{5546E50F-CCBC-4D72-9309-8D316D0202D6}" srcOrd="0" destOrd="0" presId="urn:microsoft.com/office/officeart/2005/8/layout/hProcess10"/>
    <dgm:cxn modelId="{1C7FCE97-9743-463A-8F31-30A4A34285ED}" type="presParOf" srcId="{D304227D-4722-4611-A661-88B25F9F8A6D}" destId="{2E23DD4C-42E6-47D5-AFFB-CC07D148108A}" srcOrd="4" destOrd="0" presId="urn:microsoft.com/office/officeart/2005/8/layout/hProcess10"/>
    <dgm:cxn modelId="{C834B9FC-B5F4-46F3-BE2D-9A7387D5C3AA}" type="presParOf" srcId="{2E23DD4C-42E6-47D5-AFFB-CC07D148108A}" destId="{B29C9CBD-003F-4C0C-9C5D-2421F65A8271}" srcOrd="0" destOrd="0" presId="urn:microsoft.com/office/officeart/2005/8/layout/hProcess10"/>
    <dgm:cxn modelId="{771BACB0-8DCD-459C-AE12-AC20F135C2F7}" type="presParOf" srcId="{2E23DD4C-42E6-47D5-AFFB-CC07D148108A}" destId="{38F1A9DF-D5A8-4B6D-846D-C524695A69B7}" srcOrd="1" destOrd="0" presId="urn:microsoft.com/office/officeart/2005/8/layout/hProcess10"/>
    <dgm:cxn modelId="{166DADD6-2781-4DD2-9380-7F90981F5D0F}" type="presParOf" srcId="{D304227D-4722-4611-A661-88B25F9F8A6D}" destId="{762F8BD9-272D-4834-A8E6-5617C2AD6F4E}" srcOrd="5" destOrd="0" presId="urn:microsoft.com/office/officeart/2005/8/layout/hProcess10"/>
    <dgm:cxn modelId="{ED64C4B5-0423-4532-9150-459C8624A2F6}" type="presParOf" srcId="{762F8BD9-272D-4834-A8E6-5617C2AD6F4E}" destId="{4C0227FE-52DC-4A7F-8FD5-F9330D3D8BC5}" srcOrd="0" destOrd="0" presId="urn:microsoft.com/office/officeart/2005/8/layout/hProcess10"/>
    <dgm:cxn modelId="{54910C14-A2FD-4B58-A9DD-6907A3B13F24}" type="presParOf" srcId="{D304227D-4722-4611-A661-88B25F9F8A6D}" destId="{88012E31-5B33-4509-A555-BFC7B4E16E45}" srcOrd="6" destOrd="0" presId="urn:microsoft.com/office/officeart/2005/8/layout/hProcess10"/>
    <dgm:cxn modelId="{4173BC0A-DA9E-4CEB-8402-DDD6F7A26D9A}" type="presParOf" srcId="{88012E31-5B33-4509-A555-BFC7B4E16E45}" destId="{DE5AB803-1139-49C3-A78E-9C2317B4D243}" srcOrd="0" destOrd="0" presId="urn:microsoft.com/office/officeart/2005/8/layout/hProcess10"/>
    <dgm:cxn modelId="{074FABE4-A0C1-4BCA-908A-D9039ADB0E91}" type="presParOf" srcId="{88012E31-5B33-4509-A555-BFC7B4E16E45}" destId="{B2C5118C-0B67-4429-B973-8DD1A81A20C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8D45683-F5EF-487D-B81A-ADBAA1F8C75C}" type="doc">
      <dgm:prSet loTypeId="urn:microsoft.com/office/officeart/2005/8/layout/hProcess10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D3FAEA87-727B-4D0D-8449-36AED3E0DC7E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 сесія ЗНО-2017 і Додаткова сесія ЗНО-2017 (можлива подача апеляції на порушення процедури)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01A7B-2774-4ACD-BC03-B7FB4B1CB7F0}" type="parTrans" cxnId="{629775A5-6390-471B-A914-CC6A88079B58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EDCBC-AA1D-44BB-9380-14B6316617FC}" type="sibTrans" cxnId="{629775A5-6390-471B-A914-CC6A88079B58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 sz="200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03C38-6203-46C9-A20A-7A6F27DFCBEB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Отримання результатів ЗНО-2017 на персональні сторінці сайту УЦОЯО (можлива подача апеляції щодо результатів оцінювання)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3E0C3E-BA9D-4BFF-AF0A-71302BFFC57B}" type="parTrans" cxnId="{8B29DDC4-4D97-4274-8ED3-FC3F218373FF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1A0170-3C82-4FF8-8D78-19250B6957C9}" type="sibTrans" cxnId="{8B29DDC4-4D97-4274-8ED3-FC3F218373FF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62211-85C1-4F68-994A-30908D935E71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Електронна подача заяв до приймальних комісій обраних ВНЗ 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73CE7-6C5C-4C09-B101-D02F5CBFB1F4}" type="parTrans" cxnId="{2BBA5C8B-8896-400A-87FE-01C4F70D1D3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5E147-D851-4B9E-BA33-A73A7077F4E3}" type="sibTrans" cxnId="{2BBA5C8B-8896-400A-87FE-01C4F70D1D3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D48D6-6797-40D6-B7AF-E3C0A68C7851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Зарахування до ВНЗ на підставі конкурсного відбору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B3678-0C6F-4314-A713-C761C5B10BE7}" type="parTrans" cxnId="{B8D876D1-1430-40F3-9931-BCDFE35D516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281ED-C933-4C40-832D-44A6F6127FA1}" type="sibTrans" cxnId="{B8D876D1-1430-40F3-9931-BCDFE35D516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4227D-4722-4611-A661-88B25F9F8A6D}" type="pres">
      <dgm:prSet presAssocID="{58D45683-F5EF-487D-B81A-ADBAA1F8C7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F0B6B1-8ADA-45BB-A3DC-907B097BF897}" type="pres">
      <dgm:prSet presAssocID="{D3FAEA87-727B-4D0D-8449-36AED3E0DC7E}" presName="composite" presStyleCnt="0"/>
      <dgm:spPr/>
    </dgm:pt>
    <dgm:pt modelId="{EF54280B-5EF0-41A8-9294-0DA1E33384D7}" type="pres">
      <dgm:prSet presAssocID="{D3FAEA87-727B-4D0D-8449-36AED3E0DC7E}" presName="imagSh" presStyleLbl="bgImgPlace1" presStyleIdx="0" presStyleCnt="4" custScaleX="146174" custScaleY="128502" custLinFactY="-17624" custLinFactNeighborX="-424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B6BAC6-28F6-4E9D-AC19-6CA337AB072F}" type="pres">
      <dgm:prSet presAssocID="{D3FAEA87-727B-4D0D-8449-36AED3E0DC7E}" presName="txNode" presStyleLbl="node1" presStyleIdx="0" presStyleCnt="4" custScaleX="137122" custScaleY="370597" custLinFactNeighborX="-3811" custLinFactNeighborY="791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BE8E16-699E-4F41-8494-73EF0F24D0AD}" type="pres">
      <dgm:prSet presAssocID="{02AEDCBC-AA1D-44BB-9380-14B6316617FC}" presName="sibTrans" presStyleLbl="sibTrans2D1" presStyleIdx="0" presStyleCnt="3"/>
      <dgm:spPr/>
      <dgm:t>
        <a:bodyPr/>
        <a:lstStyle/>
        <a:p>
          <a:endParaRPr lang="uk-UA"/>
        </a:p>
      </dgm:t>
    </dgm:pt>
    <dgm:pt modelId="{7D8AA8F2-22DF-4358-9BE6-D0664B5281CA}" type="pres">
      <dgm:prSet presAssocID="{02AEDCBC-AA1D-44BB-9380-14B6316617FC}" presName="connTx" presStyleLbl="sibTrans2D1" presStyleIdx="0" presStyleCnt="3"/>
      <dgm:spPr/>
      <dgm:t>
        <a:bodyPr/>
        <a:lstStyle/>
        <a:p>
          <a:endParaRPr lang="uk-UA"/>
        </a:p>
      </dgm:t>
    </dgm:pt>
    <dgm:pt modelId="{63CFA866-C7A1-41E5-9147-8D720E4E4EC4}" type="pres">
      <dgm:prSet presAssocID="{65C03C38-6203-46C9-A20A-7A6F27DFCBEB}" presName="composite" presStyleCnt="0"/>
      <dgm:spPr/>
    </dgm:pt>
    <dgm:pt modelId="{12FFB289-5943-4899-BC70-992C5DC8C63A}" type="pres">
      <dgm:prSet presAssocID="{65C03C38-6203-46C9-A20A-7A6F27DFCBEB}" presName="imagSh" presStyleLbl="bgImgPlace1" presStyleIdx="1" presStyleCnt="4" custScaleX="172702" custScaleY="131166" custLinFactY="-27627" custLinFactNeighborX="-18919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82A452D-6224-49A9-A538-C8B2A91B5FE6}" type="pres">
      <dgm:prSet presAssocID="{65C03C38-6203-46C9-A20A-7A6F27DFCBEB}" presName="txNode" presStyleLbl="node1" presStyleIdx="1" presStyleCnt="4" custScaleX="166676" custScaleY="372237" custLinFactNeighborX="-680" custLinFactNeighborY="785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AC0D49-A12C-4F5F-8196-8DA9CB644428}" type="pres">
      <dgm:prSet presAssocID="{491A0170-3C82-4FF8-8D78-19250B6957C9}" presName="sibTrans" presStyleLbl="sibTrans2D1" presStyleIdx="1" presStyleCnt="3"/>
      <dgm:spPr/>
      <dgm:t>
        <a:bodyPr/>
        <a:lstStyle/>
        <a:p>
          <a:endParaRPr lang="uk-UA"/>
        </a:p>
      </dgm:t>
    </dgm:pt>
    <dgm:pt modelId="{5546E50F-CCBC-4D72-9309-8D316D0202D6}" type="pres">
      <dgm:prSet presAssocID="{491A0170-3C82-4FF8-8D78-19250B6957C9}" presName="connTx" presStyleLbl="sibTrans2D1" presStyleIdx="1" presStyleCnt="3"/>
      <dgm:spPr/>
      <dgm:t>
        <a:bodyPr/>
        <a:lstStyle/>
        <a:p>
          <a:endParaRPr lang="uk-UA"/>
        </a:p>
      </dgm:t>
    </dgm:pt>
    <dgm:pt modelId="{2E23DD4C-42E6-47D5-AFFB-CC07D148108A}" type="pres">
      <dgm:prSet presAssocID="{8E462211-85C1-4F68-994A-30908D935E71}" presName="composite" presStyleCnt="0"/>
      <dgm:spPr/>
    </dgm:pt>
    <dgm:pt modelId="{B29C9CBD-003F-4C0C-9C5D-2421F65A8271}" type="pres">
      <dgm:prSet presAssocID="{8E462211-85C1-4F68-994A-30908D935E71}" presName="imagSh" presStyleLbl="bgImgPlace1" presStyleIdx="2" presStyleCnt="4" custScaleX="155593" custScaleY="132560" custLinFactY="-27257" custLinFactNeighborX="-12424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8F1A9DF-D5A8-4B6D-846D-C524695A69B7}" type="pres">
      <dgm:prSet presAssocID="{8E462211-85C1-4F68-994A-30908D935E71}" presName="txNode" presStyleLbl="node1" presStyleIdx="2" presStyleCnt="4" custScaleX="157700" custScaleY="375013" custLinFactNeighborX="-3346" custLinFactNeighborY="780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2F8BD9-272D-4834-A8E6-5617C2AD6F4E}" type="pres">
      <dgm:prSet presAssocID="{7885E147-D851-4B9E-BA33-A73A7077F4E3}" presName="sibTrans" presStyleLbl="sibTrans2D1" presStyleIdx="2" presStyleCnt="3"/>
      <dgm:spPr/>
      <dgm:t>
        <a:bodyPr/>
        <a:lstStyle/>
        <a:p>
          <a:endParaRPr lang="uk-UA"/>
        </a:p>
      </dgm:t>
    </dgm:pt>
    <dgm:pt modelId="{4C0227FE-52DC-4A7F-8FD5-F9330D3D8BC5}" type="pres">
      <dgm:prSet presAssocID="{7885E147-D851-4B9E-BA33-A73A7077F4E3}" presName="connTx" presStyleLbl="sibTrans2D1" presStyleIdx="2" presStyleCnt="3"/>
      <dgm:spPr/>
      <dgm:t>
        <a:bodyPr/>
        <a:lstStyle/>
        <a:p>
          <a:endParaRPr lang="uk-UA"/>
        </a:p>
      </dgm:t>
    </dgm:pt>
    <dgm:pt modelId="{88012E31-5B33-4509-A555-BFC7B4E16E45}" type="pres">
      <dgm:prSet presAssocID="{DF9D48D6-6797-40D6-B7AF-E3C0A68C7851}" presName="composite" presStyleCnt="0"/>
      <dgm:spPr/>
    </dgm:pt>
    <dgm:pt modelId="{DE5AB803-1139-49C3-A78E-9C2317B4D243}" type="pres">
      <dgm:prSet presAssocID="{DF9D48D6-6797-40D6-B7AF-E3C0A68C7851}" presName="imagSh" presStyleLbl="bgImgPlace1" presStyleIdx="3" presStyleCnt="4" custScaleX="155799" custScaleY="133552" custLinFactY="-25955" custLinFactNeighborX="6550" custLinFactNeighborY="-1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2C5118C-0B67-4429-B973-8DD1A81A20C5}" type="pres">
      <dgm:prSet presAssocID="{DF9D48D6-6797-40D6-B7AF-E3C0A68C7851}" presName="txNode" presStyleLbl="node1" presStyleIdx="3" presStyleCnt="4" custScaleX="146401" custScaleY="369518" custLinFactNeighborX="343" custLinFactNeighborY="835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178FC1B-8693-48E4-90C3-58CC9AF6AB75}" type="presOf" srcId="{491A0170-3C82-4FF8-8D78-19250B6957C9}" destId="{34AC0D49-A12C-4F5F-8196-8DA9CB644428}" srcOrd="0" destOrd="0" presId="urn:microsoft.com/office/officeart/2005/8/layout/hProcess10"/>
    <dgm:cxn modelId="{938EA8AF-3604-4D2C-8663-52DE122CA1CA}" type="presOf" srcId="{D3FAEA87-727B-4D0D-8449-36AED3E0DC7E}" destId="{44B6BAC6-28F6-4E9D-AC19-6CA337AB072F}" srcOrd="0" destOrd="0" presId="urn:microsoft.com/office/officeart/2005/8/layout/hProcess10"/>
    <dgm:cxn modelId="{499B8799-E800-4F2D-B8D0-823F4A406B5B}" type="presOf" srcId="{491A0170-3C82-4FF8-8D78-19250B6957C9}" destId="{5546E50F-CCBC-4D72-9309-8D316D0202D6}" srcOrd="1" destOrd="0" presId="urn:microsoft.com/office/officeart/2005/8/layout/hProcess10"/>
    <dgm:cxn modelId="{6E1405D7-B4B3-4A40-BB4C-19831C6E8C4C}" type="presOf" srcId="{65C03C38-6203-46C9-A20A-7A6F27DFCBEB}" destId="{782A452D-6224-49A9-A538-C8B2A91B5FE6}" srcOrd="0" destOrd="0" presId="urn:microsoft.com/office/officeart/2005/8/layout/hProcess10"/>
    <dgm:cxn modelId="{629775A5-6390-471B-A914-CC6A88079B58}" srcId="{58D45683-F5EF-487D-B81A-ADBAA1F8C75C}" destId="{D3FAEA87-727B-4D0D-8449-36AED3E0DC7E}" srcOrd="0" destOrd="0" parTransId="{67501A7B-2774-4ACD-BC03-B7FB4B1CB7F0}" sibTransId="{02AEDCBC-AA1D-44BB-9380-14B6316617FC}"/>
    <dgm:cxn modelId="{8B29DDC4-4D97-4274-8ED3-FC3F218373FF}" srcId="{58D45683-F5EF-487D-B81A-ADBAA1F8C75C}" destId="{65C03C38-6203-46C9-A20A-7A6F27DFCBEB}" srcOrd="1" destOrd="0" parTransId="{C23E0C3E-BA9D-4BFF-AF0A-71302BFFC57B}" sibTransId="{491A0170-3C82-4FF8-8D78-19250B6957C9}"/>
    <dgm:cxn modelId="{B8D876D1-1430-40F3-9931-BCDFE35D5162}" srcId="{58D45683-F5EF-487D-B81A-ADBAA1F8C75C}" destId="{DF9D48D6-6797-40D6-B7AF-E3C0A68C7851}" srcOrd="3" destOrd="0" parTransId="{40BB3678-0C6F-4314-A713-C761C5B10BE7}" sibTransId="{2E9281ED-C933-4C40-832D-44A6F6127FA1}"/>
    <dgm:cxn modelId="{10E42347-5D95-4FE4-890E-6C5E7C0015FB}" type="presOf" srcId="{02AEDCBC-AA1D-44BB-9380-14B6316617FC}" destId="{ADBE8E16-699E-4F41-8494-73EF0F24D0AD}" srcOrd="0" destOrd="0" presId="urn:microsoft.com/office/officeart/2005/8/layout/hProcess10"/>
    <dgm:cxn modelId="{2BBA5C8B-8896-400A-87FE-01C4F70D1D32}" srcId="{58D45683-F5EF-487D-B81A-ADBAA1F8C75C}" destId="{8E462211-85C1-4F68-994A-30908D935E71}" srcOrd="2" destOrd="0" parTransId="{11373CE7-6C5C-4C09-B101-D02F5CBFB1F4}" sibTransId="{7885E147-D851-4B9E-BA33-A73A7077F4E3}"/>
    <dgm:cxn modelId="{58B277F9-4E32-4FEC-95FF-93642C96E73B}" type="presOf" srcId="{02AEDCBC-AA1D-44BB-9380-14B6316617FC}" destId="{7D8AA8F2-22DF-4358-9BE6-D0664B5281CA}" srcOrd="1" destOrd="0" presId="urn:microsoft.com/office/officeart/2005/8/layout/hProcess10"/>
    <dgm:cxn modelId="{C9A117D5-481F-4485-92A8-314C1A56D37E}" type="presOf" srcId="{58D45683-F5EF-487D-B81A-ADBAA1F8C75C}" destId="{D304227D-4722-4611-A661-88B25F9F8A6D}" srcOrd="0" destOrd="0" presId="urn:microsoft.com/office/officeart/2005/8/layout/hProcess10"/>
    <dgm:cxn modelId="{9AC3674E-C85F-4092-836A-D525D6A1411E}" type="presOf" srcId="{7885E147-D851-4B9E-BA33-A73A7077F4E3}" destId="{762F8BD9-272D-4834-A8E6-5617C2AD6F4E}" srcOrd="0" destOrd="0" presId="urn:microsoft.com/office/officeart/2005/8/layout/hProcess10"/>
    <dgm:cxn modelId="{3B84FBDA-3CBD-4210-A8A0-475ADF94B8E0}" type="presOf" srcId="{8E462211-85C1-4F68-994A-30908D935E71}" destId="{38F1A9DF-D5A8-4B6D-846D-C524695A69B7}" srcOrd="0" destOrd="0" presId="urn:microsoft.com/office/officeart/2005/8/layout/hProcess10"/>
    <dgm:cxn modelId="{FD569B30-A9FB-427D-82AF-EB29C4B29BCD}" type="presOf" srcId="{7885E147-D851-4B9E-BA33-A73A7077F4E3}" destId="{4C0227FE-52DC-4A7F-8FD5-F9330D3D8BC5}" srcOrd="1" destOrd="0" presId="urn:microsoft.com/office/officeart/2005/8/layout/hProcess10"/>
    <dgm:cxn modelId="{043B5660-99A0-4787-810B-DCA8C5001D7E}" type="presOf" srcId="{DF9D48D6-6797-40D6-B7AF-E3C0A68C7851}" destId="{B2C5118C-0B67-4429-B973-8DD1A81A20C5}" srcOrd="0" destOrd="0" presId="urn:microsoft.com/office/officeart/2005/8/layout/hProcess10"/>
    <dgm:cxn modelId="{FEA292B4-046E-4AA3-BBE6-AE93ABED7F60}" type="presParOf" srcId="{D304227D-4722-4611-A661-88B25F9F8A6D}" destId="{F9F0B6B1-8ADA-45BB-A3DC-907B097BF897}" srcOrd="0" destOrd="0" presId="urn:microsoft.com/office/officeart/2005/8/layout/hProcess10"/>
    <dgm:cxn modelId="{6078E01E-E221-4288-9475-82B16724148F}" type="presParOf" srcId="{F9F0B6B1-8ADA-45BB-A3DC-907B097BF897}" destId="{EF54280B-5EF0-41A8-9294-0DA1E33384D7}" srcOrd="0" destOrd="0" presId="urn:microsoft.com/office/officeart/2005/8/layout/hProcess10"/>
    <dgm:cxn modelId="{F767C92E-1554-4228-9697-062A9D3CCF9B}" type="presParOf" srcId="{F9F0B6B1-8ADA-45BB-A3DC-907B097BF897}" destId="{44B6BAC6-28F6-4E9D-AC19-6CA337AB072F}" srcOrd="1" destOrd="0" presId="urn:microsoft.com/office/officeart/2005/8/layout/hProcess10"/>
    <dgm:cxn modelId="{7848CD8E-2F24-4AF9-8BEF-FDDBADA9D75E}" type="presParOf" srcId="{D304227D-4722-4611-A661-88B25F9F8A6D}" destId="{ADBE8E16-699E-4F41-8494-73EF0F24D0AD}" srcOrd="1" destOrd="0" presId="urn:microsoft.com/office/officeart/2005/8/layout/hProcess10"/>
    <dgm:cxn modelId="{7BDACE82-5CE0-45AB-A494-2D997851F6FC}" type="presParOf" srcId="{ADBE8E16-699E-4F41-8494-73EF0F24D0AD}" destId="{7D8AA8F2-22DF-4358-9BE6-D0664B5281CA}" srcOrd="0" destOrd="0" presId="urn:microsoft.com/office/officeart/2005/8/layout/hProcess10"/>
    <dgm:cxn modelId="{059E7618-77F2-49EC-82D4-7D8A72DF7D01}" type="presParOf" srcId="{D304227D-4722-4611-A661-88B25F9F8A6D}" destId="{63CFA866-C7A1-41E5-9147-8D720E4E4EC4}" srcOrd="2" destOrd="0" presId="urn:microsoft.com/office/officeart/2005/8/layout/hProcess10"/>
    <dgm:cxn modelId="{4EBFAB50-4F65-4CE0-8158-A87807F863D9}" type="presParOf" srcId="{63CFA866-C7A1-41E5-9147-8D720E4E4EC4}" destId="{12FFB289-5943-4899-BC70-992C5DC8C63A}" srcOrd="0" destOrd="0" presId="urn:microsoft.com/office/officeart/2005/8/layout/hProcess10"/>
    <dgm:cxn modelId="{0B3B91D8-98FB-429F-AFBA-F415C3F64B72}" type="presParOf" srcId="{63CFA866-C7A1-41E5-9147-8D720E4E4EC4}" destId="{782A452D-6224-49A9-A538-C8B2A91B5FE6}" srcOrd="1" destOrd="0" presId="urn:microsoft.com/office/officeart/2005/8/layout/hProcess10"/>
    <dgm:cxn modelId="{D4A5CBD1-580F-4B53-9513-76FB26B0AA33}" type="presParOf" srcId="{D304227D-4722-4611-A661-88B25F9F8A6D}" destId="{34AC0D49-A12C-4F5F-8196-8DA9CB644428}" srcOrd="3" destOrd="0" presId="urn:microsoft.com/office/officeart/2005/8/layout/hProcess10"/>
    <dgm:cxn modelId="{ADF8032C-259D-4A2C-9069-C2447F161B30}" type="presParOf" srcId="{34AC0D49-A12C-4F5F-8196-8DA9CB644428}" destId="{5546E50F-CCBC-4D72-9309-8D316D0202D6}" srcOrd="0" destOrd="0" presId="urn:microsoft.com/office/officeart/2005/8/layout/hProcess10"/>
    <dgm:cxn modelId="{56C8FC19-6862-4656-B7B7-AAE12B15322A}" type="presParOf" srcId="{D304227D-4722-4611-A661-88B25F9F8A6D}" destId="{2E23DD4C-42E6-47D5-AFFB-CC07D148108A}" srcOrd="4" destOrd="0" presId="urn:microsoft.com/office/officeart/2005/8/layout/hProcess10"/>
    <dgm:cxn modelId="{5BCAF7DF-492C-4D8C-8DB0-7AB6364E04C5}" type="presParOf" srcId="{2E23DD4C-42E6-47D5-AFFB-CC07D148108A}" destId="{B29C9CBD-003F-4C0C-9C5D-2421F65A8271}" srcOrd="0" destOrd="0" presId="urn:microsoft.com/office/officeart/2005/8/layout/hProcess10"/>
    <dgm:cxn modelId="{6F212EFD-FE34-44E1-A4A8-64B2B6D6631F}" type="presParOf" srcId="{2E23DD4C-42E6-47D5-AFFB-CC07D148108A}" destId="{38F1A9DF-D5A8-4B6D-846D-C524695A69B7}" srcOrd="1" destOrd="0" presId="urn:microsoft.com/office/officeart/2005/8/layout/hProcess10"/>
    <dgm:cxn modelId="{0E3F35DB-FB82-4B3D-A5CC-3C2419CA4F62}" type="presParOf" srcId="{D304227D-4722-4611-A661-88B25F9F8A6D}" destId="{762F8BD9-272D-4834-A8E6-5617C2AD6F4E}" srcOrd="5" destOrd="0" presId="urn:microsoft.com/office/officeart/2005/8/layout/hProcess10"/>
    <dgm:cxn modelId="{EF3F4963-7930-478D-9E24-154F5C50542A}" type="presParOf" srcId="{762F8BD9-272D-4834-A8E6-5617C2AD6F4E}" destId="{4C0227FE-52DC-4A7F-8FD5-F9330D3D8BC5}" srcOrd="0" destOrd="0" presId="urn:microsoft.com/office/officeart/2005/8/layout/hProcess10"/>
    <dgm:cxn modelId="{44EBEBED-E374-40BC-B89E-034EAFCEEDB2}" type="presParOf" srcId="{D304227D-4722-4611-A661-88B25F9F8A6D}" destId="{88012E31-5B33-4509-A555-BFC7B4E16E45}" srcOrd="6" destOrd="0" presId="urn:microsoft.com/office/officeart/2005/8/layout/hProcess10"/>
    <dgm:cxn modelId="{64F9F795-E620-43EE-AA29-6A942D44556A}" type="presParOf" srcId="{88012E31-5B33-4509-A555-BFC7B4E16E45}" destId="{DE5AB803-1139-49C3-A78E-9C2317B4D243}" srcOrd="0" destOrd="0" presId="urn:microsoft.com/office/officeart/2005/8/layout/hProcess10"/>
    <dgm:cxn modelId="{3CB48717-5947-4E23-B6BE-75EC7F6E2EA5}" type="presParOf" srcId="{88012E31-5B33-4509-A555-BFC7B4E16E45}" destId="{B2C5118C-0B67-4429-B973-8DD1A81A20C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E96A028-C94E-4C0C-9D74-E7E225D49B3E}" type="doc">
      <dgm:prSet loTypeId="urn:microsoft.com/office/officeart/2005/8/layout/l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A0A0C8A-0C41-477C-9E00-5EF65AAF11C3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2017 році під час вступу до вищих навчальних закладів дійсними будуть                      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F9CA3-85EC-42AF-87DA-CA9CDF5E7B5B}" type="parTrans" cxnId="{7685B0A8-7888-43C3-90F2-5BF6D92EADA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C3D76B-95B3-43ED-81AD-FC56DD1736E7}" type="sibTrans" cxnId="{7685B0A8-7888-43C3-90F2-5BF6D92EADA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249C4-F5BF-483C-A964-B93DBF81669A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Сертифікати ЗНО-2016 та ЗНО-2017!</a:t>
          </a:r>
          <a:r>
            <a:rPr lang="uk-UA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E4E4D9-A10B-4C8A-A9E1-726B82CDECFB}" type="parTrans" cxnId="{28053F0C-9A0C-406D-B52B-A62460DD2EF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75FF0-6A2F-428E-BA7F-76925EA00BEB}" type="sibTrans" cxnId="{28053F0C-9A0C-406D-B52B-A62460DD2EF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F33670-CDD4-4C75-9BC1-53DC65432957}" type="pres">
      <dgm:prSet presAssocID="{DE96A028-C94E-4C0C-9D74-E7E225D49B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DF5D0C2-33E6-4FEF-98E7-1514B2416E8C}" type="pres">
      <dgm:prSet presAssocID="{7A0A0C8A-0C41-477C-9E00-5EF65AAF11C3}" presName="vertFlow" presStyleCnt="0"/>
      <dgm:spPr/>
    </dgm:pt>
    <dgm:pt modelId="{6F4C9F41-ADEC-4C37-994D-D08241171346}" type="pres">
      <dgm:prSet presAssocID="{7A0A0C8A-0C41-477C-9E00-5EF65AAF11C3}" presName="header" presStyleLbl="node1" presStyleIdx="0" presStyleCnt="1"/>
      <dgm:spPr/>
      <dgm:t>
        <a:bodyPr/>
        <a:lstStyle/>
        <a:p>
          <a:endParaRPr lang="uk-UA"/>
        </a:p>
      </dgm:t>
    </dgm:pt>
    <dgm:pt modelId="{2003B563-2949-430B-B748-7D82779F8C69}" type="pres">
      <dgm:prSet presAssocID="{CFE4E4D9-A10B-4C8A-A9E1-726B82CDECFB}" presName="parTrans" presStyleLbl="sibTrans2D1" presStyleIdx="0" presStyleCnt="1"/>
      <dgm:spPr/>
      <dgm:t>
        <a:bodyPr/>
        <a:lstStyle/>
        <a:p>
          <a:endParaRPr lang="uk-UA"/>
        </a:p>
      </dgm:t>
    </dgm:pt>
    <dgm:pt modelId="{0BED59BA-E65B-4A72-BEDF-0EA6A3B0EF9F}" type="pres">
      <dgm:prSet presAssocID="{C38249C4-F5BF-483C-A964-B93DBF81669A}" presName="child" presStyleLbl="alignAccFollow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7489A4F-77FC-49F4-8B43-C6C58311C6BC}" type="presOf" srcId="{DE96A028-C94E-4C0C-9D74-E7E225D49B3E}" destId="{7CF33670-CDD4-4C75-9BC1-53DC65432957}" srcOrd="0" destOrd="0" presId="urn:microsoft.com/office/officeart/2005/8/layout/lProcess1"/>
    <dgm:cxn modelId="{CB1C85BF-E6FD-48A5-AA5E-DB288D00C31F}" type="presOf" srcId="{C38249C4-F5BF-483C-A964-B93DBF81669A}" destId="{0BED59BA-E65B-4A72-BEDF-0EA6A3B0EF9F}" srcOrd="0" destOrd="0" presId="urn:microsoft.com/office/officeart/2005/8/layout/lProcess1"/>
    <dgm:cxn modelId="{7685B0A8-7888-43C3-90F2-5BF6D92EADAF}" srcId="{DE96A028-C94E-4C0C-9D74-E7E225D49B3E}" destId="{7A0A0C8A-0C41-477C-9E00-5EF65AAF11C3}" srcOrd="0" destOrd="0" parTransId="{B17F9CA3-85EC-42AF-87DA-CA9CDF5E7B5B}" sibTransId="{35C3D76B-95B3-43ED-81AD-FC56DD1736E7}"/>
    <dgm:cxn modelId="{9B3729C7-DF70-4441-9729-39FBC0349BD8}" type="presOf" srcId="{CFE4E4D9-A10B-4C8A-A9E1-726B82CDECFB}" destId="{2003B563-2949-430B-B748-7D82779F8C69}" srcOrd="0" destOrd="0" presId="urn:microsoft.com/office/officeart/2005/8/layout/lProcess1"/>
    <dgm:cxn modelId="{28053F0C-9A0C-406D-B52B-A62460DD2EF4}" srcId="{7A0A0C8A-0C41-477C-9E00-5EF65AAF11C3}" destId="{C38249C4-F5BF-483C-A964-B93DBF81669A}" srcOrd="0" destOrd="0" parTransId="{CFE4E4D9-A10B-4C8A-A9E1-726B82CDECFB}" sibTransId="{8B775FF0-6A2F-428E-BA7F-76925EA00BEB}"/>
    <dgm:cxn modelId="{E4E23A51-9A28-4AA7-A2E6-6D5BB55ED081}" type="presOf" srcId="{7A0A0C8A-0C41-477C-9E00-5EF65AAF11C3}" destId="{6F4C9F41-ADEC-4C37-994D-D08241171346}" srcOrd="0" destOrd="0" presId="urn:microsoft.com/office/officeart/2005/8/layout/lProcess1"/>
    <dgm:cxn modelId="{0D96C0E5-E0B1-4FF0-BB9D-536A6BAA41ED}" type="presParOf" srcId="{7CF33670-CDD4-4C75-9BC1-53DC65432957}" destId="{4DF5D0C2-33E6-4FEF-98E7-1514B2416E8C}" srcOrd="0" destOrd="0" presId="urn:microsoft.com/office/officeart/2005/8/layout/lProcess1"/>
    <dgm:cxn modelId="{975C16C5-09C8-4DB0-B4A9-91414C148D9E}" type="presParOf" srcId="{4DF5D0C2-33E6-4FEF-98E7-1514B2416E8C}" destId="{6F4C9F41-ADEC-4C37-994D-D08241171346}" srcOrd="0" destOrd="0" presId="urn:microsoft.com/office/officeart/2005/8/layout/lProcess1"/>
    <dgm:cxn modelId="{C87AD842-EC02-492A-B6B0-EE8466D58112}" type="presParOf" srcId="{4DF5D0C2-33E6-4FEF-98E7-1514B2416E8C}" destId="{2003B563-2949-430B-B748-7D82779F8C69}" srcOrd="1" destOrd="0" presId="urn:microsoft.com/office/officeart/2005/8/layout/lProcess1"/>
    <dgm:cxn modelId="{D8FB7969-20F7-4C06-84E0-D2C181F73337}" type="presParOf" srcId="{4DF5D0C2-33E6-4FEF-98E7-1514B2416E8C}" destId="{0BED59BA-E65B-4A72-BEDF-0EA6A3B0EF9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35C95AC-57CB-4F50-AA23-07A57B085060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A72F42D8-25A2-4096-84FF-19CC3C58080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10 до 31 січня 2017 року</a:t>
          </a: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94321-5D65-481D-BB14-F03D0B665749}" type="parTrans" cxnId="{AA3D4DFF-3E07-4ECC-A11F-E5ABBEE3A5F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661FA-7538-4D84-B30C-105AD1F96453}" type="sibTrans" cxnId="{AA3D4DFF-3E07-4ECC-A11F-E5ABBEE3A5F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F5BF7-84D7-4322-9AAE-5E11B86BD36D}">
      <dgm:prSet phldrT="[Текст]" custT="1"/>
      <dgm:spPr/>
      <dgm:t>
        <a:bodyPr/>
        <a:lstStyle/>
        <a:p>
          <a:r>
            <a:rPr lang="uk-UA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Реєстрація</a:t>
          </a:r>
          <a:endParaRPr lang="uk-UA" sz="3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3E335-D2E0-4A40-8614-609B03A7D29B}" type="parTrans" cxnId="{B60A6684-E154-484A-B115-616FC5E3EA8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13B48-A8A6-4F3F-B142-A46C748CB104}" type="sibTrans" cxnId="{B60A6684-E154-484A-B115-616FC5E3EA8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B20FC-680D-42E7-A7A9-41AB295D7EF8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14 березня 2017                   року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28EB4-B9DA-427F-BD10-A3AAEFF9CB82}" type="parTrans" cxnId="{BA223F27-E96A-41A0-A255-AC5D5A32FC4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6A18D-F14B-40B2-8271-CF604227CE71}" type="sibTrans" cxnId="{BA223F27-E96A-41A0-A255-AC5D5A32FC4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03323F-DB04-4E7E-A022-FA7B8BF67972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розміщення на інформаційних сторінках «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Особистий кабінет учасника ПЗНО-2017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(сайт Одеського РЦОЯО    </a:t>
          </a:r>
          <a:r>
            <a: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www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</a:t>
          </a:r>
          <a:r>
            <a:rPr lang="uk-UA" b="1" u="sng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test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-</a:t>
          </a:r>
          <a:r>
            <a: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center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</a:t>
          </a:r>
          <a:r>
            <a: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od</a:t>
          </a:r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</a:t>
          </a:r>
          <a:r>
            <a:rPr lang="uk-UA" b="1" u="sng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ua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 про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 і місце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проходження пробного ЗНО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BC5D68-C333-4C5E-A3E1-C1B6F92A3752}" type="parTrans" cxnId="{80862B83-C8A3-4B03-A5C4-90425A96766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B7229-73EE-41F3-B7EA-2D1E17ACB810}" type="sibTrans" cxnId="{80862B83-C8A3-4B03-A5C4-90425A96766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43B11-BD98-4A34-9E2A-4A670466B32E}" type="pres">
      <dgm:prSet presAssocID="{535C95AC-57CB-4F50-AA23-07A57B08506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CBC3607-7D09-46AA-B903-8232BB8B0E49}" type="pres">
      <dgm:prSet presAssocID="{A72F42D8-25A2-4096-84FF-19CC3C580803}" presName="compNode" presStyleCnt="0"/>
      <dgm:spPr/>
    </dgm:pt>
    <dgm:pt modelId="{2FA138B3-5E52-4F03-9A4C-76C719882A2A}" type="pres">
      <dgm:prSet presAssocID="{A72F42D8-25A2-4096-84FF-19CC3C580803}" presName="aNode" presStyleLbl="bgShp" presStyleIdx="0" presStyleCnt="2" custScaleX="65807"/>
      <dgm:spPr/>
      <dgm:t>
        <a:bodyPr/>
        <a:lstStyle/>
        <a:p>
          <a:endParaRPr lang="uk-UA"/>
        </a:p>
      </dgm:t>
    </dgm:pt>
    <dgm:pt modelId="{E89383A2-A989-4610-8FA2-C85DAF09EF01}" type="pres">
      <dgm:prSet presAssocID="{A72F42D8-25A2-4096-84FF-19CC3C580803}" presName="textNode" presStyleLbl="bgShp" presStyleIdx="0" presStyleCnt="2"/>
      <dgm:spPr/>
      <dgm:t>
        <a:bodyPr/>
        <a:lstStyle/>
        <a:p>
          <a:endParaRPr lang="uk-UA"/>
        </a:p>
      </dgm:t>
    </dgm:pt>
    <dgm:pt modelId="{5FAE229D-F326-4D8B-BBAB-2D57E04DC054}" type="pres">
      <dgm:prSet presAssocID="{A72F42D8-25A2-4096-84FF-19CC3C580803}" presName="compChildNode" presStyleCnt="0"/>
      <dgm:spPr/>
    </dgm:pt>
    <dgm:pt modelId="{7DBC8C8E-C0CD-4B66-B8EE-FE761BB4E589}" type="pres">
      <dgm:prSet presAssocID="{A72F42D8-25A2-4096-84FF-19CC3C580803}" presName="theInnerList" presStyleCnt="0"/>
      <dgm:spPr/>
    </dgm:pt>
    <dgm:pt modelId="{87B0A1CA-7C7D-494A-8799-C84C6DEEF7EA}" type="pres">
      <dgm:prSet presAssocID="{441F5BF7-84D7-4322-9AAE-5E11B86BD36D}" presName="childNode" presStyleLbl="node1" presStyleIdx="0" presStyleCnt="2" custScaleX="628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F160A2-969E-4401-99FF-4E2D613EF0C7}" type="pres">
      <dgm:prSet presAssocID="{A72F42D8-25A2-4096-84FF-19CC3C580803}" presName="aSpace" presStyleCnt="0"/>
      <dgm:spPr/>
    </dgm:pt>
    <dgm:pt modelId="{7AF45ED6-DDD9-41A3-A7EC-171B3AAF6478}" type="pres">
      <dgm:prSet presAssocID="{61FB20FC-680D-42E7-A7A9-41AB295D7EF8}" presName="compNode" presStyleCnt="0"/>
      <dgm:spPr/>
    </dgm:pt>
    <dgm:pt modelId="{E0D310A0-1CCE-4BF9-870A-F50DBD9FF5A5}" type="pres">
      <dgm:prSet presAssocID="{61FB20FC-680D-42E7-A7A9-41AB295D7EF8}" presName="aNode" presStyleLbl="bgShp" presStyleIdx="1" presStyleCnt="2"/>
      <dgm:spPr/>
      <dgm:t>
        <a:bodyPr/>
        <a:lstStyle/>
        <a:p>
          <a:endParaRPr lang="uk-UA"/>
        </a:p>
      </dgm:t>
    </dgm:pt>
    <dgm:pt modelId="{C1A35529-8A94-44E7-B7FB-6E2519BE653F}" type="pres">
      <dgm:prSet presAssocID="{61FB20FC-680D-42E7-A7A9-41AB295D7EF8}" presName="textNode" presStyleLbl="bgShp" presStyleIdx="1" presStyleCnt="2"/>
      <dgm:spPr/>
      <dgm:t>
        <a:bodyPr/>
        <a:lstStyle/>
        <a:p>
          <a:endParaRPr lang="uk-UA"/>
        </a:p>
      </dgm:t>
    </dgm:pt>
    <dgm:pt modelId="{3FFD7515-F959-4FF5-8A1E-D91CD9C50838}" type="pres">
      <dgm:prSet presAssocID="{61FB20FC-680D-42E7-A7A9-41AB295D7EF8}" presName="compChildNode" presStyleCnt="0"/>
      <dgm:spPr/>
    </dgm:pt>
    <dgm:pt modelId="{46014301-BF0A-40BA-96E8-0341EC3A4D11}" type="pres">
      <dgm:prSet presAssocID="{61FB20FC-680D-42E7-A7A9-41AB295D7EF8}" presName="theInnerList" presStyleCnt="0"/>
      <dgm:spPr/>
    </dgm:pt>
    <dgm:pt modelId="{BDF06600-9ECE-4F88-8221-F7369E31F2EF}" type="pres">
      <dgm:prSet presAssocID="{7603323F-DB04-4E7E-A022-FA7B8BF67972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124BA91-0598-4E72-AD81-FDBD6D937D63}" type="presOf" srcId="{61FB20FC-680D-42E7-A7A9-41AB295D7EF8}" destId="{E0D310A0-1CCE-4BF9-870A-F50DBD9FF5A5}" srcOrd="0" destOrd="0" presId="urn:microsoft.com/office/officeart/2005/8/layout/lProcess2"/>
    <dgm:cxn modelId="{882CC1BB-FE21-49A2-B91A-24FE6B09A74F}" type="presOf" srcId="{A72F42D8-25A2-4096-84FF-19CC3C580803}" destId="{E89383A2-A989-4610-8FA2-C85DAF09EF01}" srcOrd="1" destOrd="0" presId="urn:microsoft.com/office/officeart/2005/8/layout/lProcess2"/>
    <dgm:cxn modelId="{20A87602-C738-4EFC-B578-A609AC38F3AB}" type="presOf" srcId="{535C95AC-57CB-4F50-AA23-07A57B085060}" destId="{9A243B11-BD98-4A34-9E2A-4A670466B32E}" srcOrd="0" destOrd="0" presId="urn:microsoft.com/office/officeart/2005/8/layout/lProcess2"/>
    <dgm:cxn modelId="{EAD1EC90-B311-4A84-9F00-727D382DDC21}" type="presOf" srcId="{7603323F-DB04-4E7E-A022-FA7B8BF67972}" destId="{BDF06600-9ECE-4F88-8221-F7369E31F2EF}" srcOrd="0" destOrd="0" presId="urn:microsoft.com/office/officeart/2005/8/layout/lProcess2"/>
    <dgm:cxn modelId="{3F704E09-3CB7-432E-8D53-0BA074E8305D}" type="presOf" srcId="{61FB20FC-680D-42E7-A7A9-41AB295D7EF8}" destId="{C1A35529-8A94-44E7-B7FB-6E2519BE653F}" srcOrd="1" destOrd="0" presId="urn:microsoft.com/office/officeart/2005/8/layout/lProcess2"/>
    <dgm:cxn modelId="{B60A6684-E154-484A-B115-616FC5E3EA82}" srcId="{A72F42D8-25A2-4096-84FF-19CC3C580803}" destId="{441F5BF7-84D7-4322-9AAE-5E11B86BD36D}" srcOrd="0" destOrd="0" parTransId="{E4E3E335-D2E0-4A40-8614-609B03A7D29B}" sibTransId="{69213B48-A8A6-4F3F-B142-A46C748CB104}"/>
    <dgm:cxn modelId="{AA3D4DFF-3E07-4ECC-A11F-E5ABBEE3A5F1}" srcId="{535C95AC-57CB-4F50-AA23-07A57B085060}" destId="{A72F42D8-25A2-4096-84FF-19CC3C580803}" srcOrd="0" destOrd="0" parTransId="{17F94321-5D65-481D-BB14-F03D0B665749}" sibTransId="{913661FA-7538-4D84-B30C-105AD1F96453}"/>
    <dgm:cxn modelId="{BA223F27-E96A-41A0-A255-AC5D5A32FC4F}" srcId="{535C95AC-57CB-4F50-AA23-07A57B085060}" destId="{61FB20FC-680D-42E7-A7A9-41AB295D7EF8}" srcOrd="1" destOrd="0" parTransId="{E1328EB4-B9DA-427F-BD10-A3AAEFF9CB82}" sibTransId="{6836A18D-F14B-40B2-8271-CF604227CE71}"/>
    <dgm:cxn modelId="{C6150D83-D8EB-46AF-B7A4-71B1A99586D6}" type="presOf" srcId="{A72F42D8-25A2-4096-84FF-19CC3C580803}" destId="{2FA138B3-5E52-4F03-9A4C-76C719882A2A}" srcOrd="0" destOrd="0" presId="urn:microsoft.com/office/officeart/2005/8/layout/lProcess2"/>
    <dgm:cxn modelId="{80862B83-C8A3-4B03-A5C4-90425A967664}" srcId="{61FB20FC-680D-42E7-A7A9-41AB295D7EF8}" destId="{7603323F-DB04-4E7E-A022-FA7B8BF67972}" srcOrd="0" destOrd="0" parTransId="{10BC5D68-C333-4C5E-A3E1-C1B6F92A3752}" sibTransId="{548B7229-73EE-41F3-B7EA-2D1E17ACB810}"/>
    <dgm:cxn modelId="{58244F40-6C2D-4D62-BF1F-97350673F0E0}" type="presOf" srcId="{441F5BF7-84D7-4322-9AAE-5E11B86BD36D}" destId="{87B0A1CA-7C7D-494A-8799-C84C6DEEF7EA}" srcOrd="0" destOrd="0" presId="urn:microsoft.com/office/officeart/2005/8/layout/lProcess2"/>
    <dgm:cxn modelId="{4563D9AA-3994-42AE-8548-836196CCDC3F}" type="presParOf" srcId="{9A243B11-BD98-4A34-9E2A-4A670466B32E}" destId="{BCBC3607-7D09-46AA-B903-8232BB8B0E49}" srcOrd="0" destOrd="0" presId="urn:microsoft.com/office/officeart/2005/8/layout/lProcess2"/>
    <dgm:cxn modelId="{CCA2AF69-768A-477D-B41B-73A591314C3E}" type="presParOf" srcId="{BCBC3607-7D09-46AA-B903-8232BB8B0E49}" destId="{2FA138B3-5E52-4F03-9A4C-76C719882A2A}" srcOrd="0" destOrd="0" presId="urn:microsoft.com/office/officeart/2005/8/layout/lProcess2"/>
    <dgm:cxn modelId="{A21341E6-2070-42C3-9894-72D855AC4A62}" type="presParOf" srcId="{BCBC3607-7D09-46AA-B903-8232BB8B0E49}" destId="{E89383A2-A989-4610-8FA2-C85DAF09EF01}" srcOrd="1" destOrd="0" presId="urn:microsoft.com/office/officeart/2005/8/layout/lProcess2"/>
    <dgm:cxn modelId="{7D98E0F3-DE6C-4208-A9E6-DA248316CE5C}" type="presParOf" srcId="{BCBC3607-7D09-46AA-B903-8232BB8B0E49}" destId="{5FAE229D-F326-4D8B-BBAB-2D57E04DC054}" srcOrd="2" destOrd="0" presId="urn:microsoft.com/office/officeart/2005/8/layout/lProcess2"/>
    <dgm:cxn modelId="{98FEF3D9-4044-45DE-998D-D061CFFCBF21}" type="presParOf" srcId="{5FAE229D-F326-4D8B-BBAB-2D57E04DC054}" destId="{7DBC8C8E-C0CD-4B66-B8EE-FE761BB4E589}" srcOrd="0" destOrd="0" presId="urn:microsoft.com/office/officeart/2005/8/layout/lProcess2"/>
    <dgm:cxn modelId="{91BAE86C-5E11-4379-A62F-45C51456A290}" type="presParOf" srcId="{7DBC8C8E-C0CD-4B66-B8EE-FE761BB4E589}" destId="{87B0A1CA-7C7D-494A-8799-C84C6DEEF7EA}" srcOrd="0" destOrd="0" presId="urn:microsoft.com/office/officeart/2005/8/layout/lProcess2"/>
    <dgm:cxn modelId="{4EED5D49-107C-46CC-AA96-2B748FDEE434}" type="presParOf" srcId="{9A243B11-BD98-4A34-9E2A-4A670466B32E}" destId="{FBF160A2-969E-4401-99FF-4E2D613EF0C7}" srcOrd="1" destOrd="0" presId="urn:microsoft.com/office/officeart/2005/8/layout/lProcess2"/>
    <dgm:cxn modelId="{197DD81B-C29E-410A-BE36-DFEA0125F17B}" type="presParOf" srcId="{9A243B11-BD98-4A34-9E2A-4A670466B32E}" destId="{7AF45ED6-DDD9-41A3-A7EC-171B3AAF6478}" srcOrd="2" destOrd="0" presId="urn:microsoft.com/office/officeart/2005/8/layout/lProcess2"/>
    <dgm:cxn modelId="{DBB2209E-7A8D-406B-A924-9E9B7C16F0B4}" type="presParOf" srcId="{7AF45ED6-DDD9-41A3-A7EC-171B3AAF6478}" destId="{E0D310A0-1CCE-4BF9-870A-F50DBD9FF5A5}" srcOrd="0" destOrd="0" presId="urn:microsoft.com/office/officeart/2005/8/layout/lProcess2"/>
    <dgm:cxn modelId="{AC11C7AC-ABA4-4751-92B0-5868E5DC0C95}" type="presParOf" srcId="{7AF45ED6-DDD9-41A3-A7EC-171B3AAF6478}" destId="{C1A35529-8A94-44E7-B7FB-6E2519BE653F}" srcOrd="1" destOrd="0" presId="urn:microsoft.com/office/officeart/2005/8/layout/lProcess2"/>
    <dgm:cxn modelId="{848246F7-A16C-4239-AD9B-DB836F4B7B01}" type="presParOf" srcId="{7AF45ED6-DDD9-41A3-A7EC-171B3AAF6478}" destId="{3FFD7515-F959-4FF5-8A1E-D91CD9C50838}" srcOrd="2" destOrd="0" presId="urn:microsoft.com/office/officeart/2005/8/layout/lProcess2"/>
    <dgm:cxn modelId="{B85C9D05-D9D9-4C66-A2DB-7B76ECBEC2DF}" type="presParOf" srcId="{3FFD7515-F959-4FF5-8A1E-D91CD9C50838}" destId="{46014301-BF0A-40BA-96E8-0341EC3A4D11}" srcOrd="0" destOrd="0" presId="urn:microsoft.com/office/officeart/2005/8/layout/lProcess2"/>
    <dgm:cxn modelId="{C4A48AB4-20A8-4B05-AE33-41983A55BAAE}" type="presParOf" srcId="{46014301-BF0A-40BA-96E8-0341EC3A4D11}" destId="{BDF06600-9ECE-4F88-8221-F7369E31F2E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1106F8E-BE58-4D8C-9842-DDC52EB6E6C3}" type="doc">
      <dgm:prSet loTypeId="urn:microsoft.com/office/officeart/2005/8/layout/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8F7739AB-3BB7-4C81-959B-8654536DFC7F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визначення результатів ПЗНО </a:t>
          </a:r>
          <a:endParaRPr lang="uk-UA" b="1" dirty="0"/>
        </a:p>
      </dgm:t>
    </dgm:pt>
    <dgm:pt modelId="{A90B9BAB-C096-43F6-B524-10C06F8B5C51}" type="parTrans" cxnId="{75190DE8-1AC8-4AD0-B55C-D78C1D708D0A}">
      <dgm:prSet/>
      <dgm:spPr/>
      <dgm:t>
        <a:bodyPr/>
        <a:lstStyle/>
        <a:p>
          <a:endParaRPr lang="uk-UA"/>
        </a:p>
      </dgm:t>
    </dgm:pt>
    <dgm:pt modelId="{235B721F-B29F-439F-B59A-CB6134730395}" type="sibTrans" cxnId="{75190DE8-1AC8-4AD0-B55C-D78C1D708D0A}">
      <dgm:prSet/>
      <dgm:spPr/>
      <dgm:t>
        <a:bodyPr/>
        <a:lstStyle/>
        <a:p>
          <a:endParaRPr lang="uk-UA"/>
        </a:p>
      </dgm:t>
    </dgm:pt>
    <dgm:pt modelId="{065D1B38-BB5E-48E3-8DDF-9D6460812565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застосовування порогового 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склав- не склав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          </a:t>
          </a:r>
          <a:endParaRPr lang="uk-UA" dirty="0"/>
        </a:p>
      </dgm:t>
    </dgm:pt>
    <dgm:pt modelId="{E1F13E10-1FDF-4B1F-AC52-B1C76A1011E6}" type="sibTrans" cxnId="{B5FEEA1F-6073-455C-A832-9BE4D59074D6}">
      <dgm:prSet/>
      <dgm:spPr/>
      <dgm:t>
        <a:bodyPr/>
        <a:lstStyle/>
        <a:p>
          <a:endParaRPr lang="uk-UA"/>
        </a:p>
      </dgm:t>
    </dgm:pt>
    <dgm:pt modelId="{5DF26889-4B21-45ED-AA9C-182A1798AF2C}" type="parTrans" cxnId="{B5FEEA1F-6073-455C-A832-9BE4D59074D6}">
      <dgm:prSet/>
      <dgm:spPr/>
      <dgm:t>
        <a:bodyPr/>
        <a:lstStyle/>
        <a:p>
          <a:endParaRPr lang="uk-UA"/>
        </a:p>
      </dgm:t>
    </dgm:pt>
    <dgm:pt modelId="{9D6E2315-C0EF-452A-B1BA-919F7F7D6387}" type="pres">
      <dgm:prSet presAssocID="{31106F8E-BE58-4D8C-9842-DDC52EB6E6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F0C5BF4-1979-4610-A0FB-04E6FD38281C}" type="pres">
      <dgm:prSet presAssocID="{065D1B38-BB5E-48E3-8DDF-9D6460812565}" presName="boxAndChildren" presStyleCnt="0"/>
      <dgm:spPr/>
    </dgm:pt>
    <dgm:pt modelId="{AF7619F7-03FE-4684-BE0A-F19B344D19A2}" type="pres">
      <dgm:prSet presAssocID="{065D1B38-BB5E-48E3-8DDF-9D6460812565}" presName="parentTextBox" presStyleLbl="node1" presStyleIdx="0" presStyleCnt="2"/>
      <dgm:spPr/>
      <dgm:t>
        <a:bodyPr/>
        <a:lstStyle/>
        <a:p>
          <a:endParaRPr lang="uk-UA"/>
        </a:p>
      </dgm:t>
    </dgm:pt>
    <dgm:pt modelId="{D1686C6A-8F2E-4A39-BE3F-B54907F6142C}" type="pres">
      <dgm:prSet presAssocID="{235B721F-B29F-439F-B59A-CB6134730395}" presName="sp" presStyleCnt="0"/>
      <dgm:spPr/>
    </dgm:pt>
    <dgm:pt modelId="{57557CAB-9C5B-4460-981B-5B7D4D479D9C}" type="pres">
      <dgm:prSet presAssocID="{8F7739AB-3BB7-4C81-959B-8654536DFC7F}" presName="arrowAndChildren" presStyleCnt="0"/>
      <dgm:spPr/>
    </dgm:pt>
    <dgm:pt modelId="{6F8741D8-14E2-47CA-BDF7-B7787FFA4C19}" type="pres">
      <dgm:prSet presAssocID="{8F7739AB-3BB7-4C81-959B-8654536DFC7F}" presName="parentTextArrow" presStyleLbl="node1" presStyleIdx="1" presStyleCnt="2"/>
      <dgm:spPr/>
      <dgm:t>
        <a:bodyPr/>
        <a:lstStyle/>
        <a:p>
          <a:endParaRPr lang="uk-UA"/>
        </a:p>
      </dgm:t>
    </dgm:pt>
  </dgm:ptLst>
  <dgm:cxnLst>
    <dgm:cxn modelId="{08B79BCB-E753-496E-8768-45C9A93E8973}" type="presOf" srcId="{31106F8E-BE58-4D8C-9842-DDC52EB6E6C3}" destId="{9D6E2315-C0EF-452A-B1BA-919F7F7D6387}" srcOrd="0" destOrd="0" presId="urn:microsoft.com/office/officeart/2005/8/layout/process4"/>
    <dgm:cxn modelId="{75190DE8-1AC8-4AD0-B55C-D78C1D708D0A}" srcId="{31106F8E-BE58-4D8C-9842-DDC52EB6E6C3}" destId="{8F7739AB-3BB7-4C81-959B-8654536DFC7F}" srcOrd="0" destOrd="0" parTransId="{A90B9BAB-C096-43F6-B524-10C06F8B5C51}" sibTransId="{235B721F-B29F-439F-B59A-CB6134730395}"/>
    <dgm:cxn modelId="{19208402-A2F8-447C-AFE1-6BEF3DF2A7FC}" type="presOf" srcId="{065D1B38-BB5E-48E3-8DDF-9D6460812565}" destId="{AF7619F7-03FE-4684-BE0A-F19B344D19A2}" srcOrd="0" destOrd="0" presId="urn:microsoft.com/office/officeart/2005/8/layout/process4"/>
    <dgm:cxn modelId="{B5FEEA1F-6073-455C-A832-9BE4D59074D6}" srcId="{31106F8E-BE58-4D8C-9842-DDC52EB6E6C3}" destId="{065D1B38-BB5E-48E3-8DDF-9D6460812565}" srcOrd="1" destOrd="0" parTransId="{5DF26889-4B21-45ED-AA9C-182A1798AF2C}" sibTransId="{E1F13E10-1FDF-4B1F-AC52-B1C76A1011E6}"/>
    <dgm:cxn modelId="{6B35DE43-FCB9-4F59-83FA-C2EC3BBEB000}" type="presOf" srcId="{8F7739AB-3BB7-4C81-959B-8654536DFC7F}" destId="{6F8741D8-14E2-47CA-BDF7-B7787FFA4C19}" srcOrd="0" destOrd="0" presId="urn:microsoft.com/office/officeart/2005/8/layout/process4"/>
    <dgm:cxn modelId="{16BC4FB0-646A-4604-919E-51C9376CA59C}" type="presParOf" srcId="{9D6E2315-C0EF-452A-B1BA-919F7F7D6387}" destId="{7F0C5BF4-1979-4610-A0FB-04E6FD38281C}" srcOrd="0" destOrd="0" presId="urn:microsoft.com/office/officeart/2005/8/layout/process4"/>
    <dgm:cxn modelId="{7D30A2E4-0776-456A-AA1D-1BD638F7C97E}" type="presParOf" srcId="{7F0C5BF4-1979-4610-A0FB-04E6FD38281C}" destId="{AF7619F7-03FE-4684-BE0A-F19B344D19A2}" srcOrd="0" destOrd="0" presId="urn:microsoft.com/office/officeart/2005/8/layout/process4"/>
    <dgm:cxn modelId="{3991DD74-1A0D-47C7-8206-43810D02918D}" type="presParOf" srcId="{9D6E2315-C0EF-452A-B1BA-919F7F7D6387}" destId="{D1686C6A-8F2E-4A39-BE3F-B54907F6142C}" srcOrd="1" destOrd="0" presId="urn:microsoft.com/office/officeart/2005/8/layout/process4"/>
    <dgm:cxn modelId="{3C15921F-55FF-4B7F-AD4F-182DEC9A6AD5}" type="presParOf" srcId="{9D6E2315-C0EF-452A-B1BA-919F7F7D6387}" destId="{57557CAB-9C5B-4460-981B-5B7D4D479D9C}" srcOrd="2" destOrd="0" presId="urn:microsoft.com/office/officeart/2005/8/layout/process4"/>
    <dgm:cxn modelId="{1D769372-E8B0-4766-89A2-1853D5C03B8F}" type="presParOf" srcId="{57557CAB-9C5B-4460-981B-5B7D4D479D9C}" destId="{6F8741D8-14E2-47CA-BDF7-B7787FFA4C1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E0DF16-3470-45D7-8835-0410EF50B3A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E8912DB-E893-4456-ADA1-1C6CC178878B}">
      <dgm:prSet phldrT="[Текст]" custT="1"/>
      <dgm:spPr/>
      <dgm:t>
        <a:bodyPr/>
        <a:lstStyle/>
        <a:p>
          <a:r>
            <a: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Кожен зареєстрований учасник ЗНО має право скласти тести</a:t>
          </a:r>
          <a:endParaRPr lang="uk-UA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B4BFE-40EA-4A78-A8A3-6BB1B92B9A8A}" type="parTrans" cxnId="{81EA7D8E-5BBE-4D0E-B981-587C7E3A54C2}">
      <dgm:prSet/>
      <dgm:spPr/>
      <dgm:t>
        <a:bodyPr/>
        <a:lstStyle/>
        <a:p>
          <a:endParaRPr lang="uk-UA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AA7A0-AD62-48D4-BDDB-03F163AEDDE7}" type="sibTrans" cxnId="{81EA7D8E-5BBE-4D0E-B981-587C7E3A54C2}">
      <dgm:prSet/>
      <dgm:spPr/>
      <dgm:t>
        <a:bodyPr/>
        <a:lstStyle/>
        <a:p>
          <a:endParaRPr lang="uk-UA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D80D8-B7BA-4501-AC3D-BEC00F213B2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більш як із </a:t>
          </a:r>
          <a:r>
            <a: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чотирьох навчальних предметів </a:t>
          </a:r>
          <a:r>
            <a: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із переліку, наведеному на попередньому слайді</a:t>
          </a:r>
          <a:endParaRPr lang="uk-UA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C3D63-17F8-4740-ACD3-94249C47A54D}" type="parTrans" cxnId="{4F01C5A6-3A7D-4C01-9D4E-5003F3928464}">
      <dgm:prSet/>
      <dgm:spPr/>
      <dgm:t>
        <a:bodyPr/>
        <a:lstStyle/>
        <a:p>
          <a:endParaRPr lang="uk-UA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6331F9-BA64-4F3E-ABEA-0532D0B02438}" type="sibTrans" cxnId="{4F01C5A6-3A7D-4C01-9D4E-5003F3928464}">
      <dgm:prSet/>
      <dgm:spPr/>
      <dgm:t>
        <a:bodyPr/>
        <a:lstStyle/>
        <a:p>
          <a:endParaRPr lang="uk-UA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1D553-B387-4421-8D00-D5D0D039C81C}" type="pres">
      <dgm:prSet presAssocID="{F1E0DF16-3470-45D7-8835-0410EF50B3A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B1F32D2-7AD3-48B1-AA82-377BD5062E8A}" type="pres">
      <dgm:prSet presAssocID="{6E8912DB-E893-4456-ADA1-1C6CC178878B}" presName="compNode" presStyleCnt="0"/>
      <dgm:spPr/>
    </dgm:pt>
    <dgm:pt modelId="{C57A190C-C5D7-4BD9-9D13-68CE2AB44897}" type="pres">
      <dgm:prSet presAssocID="{6E8912DB-E893-4456-ADA1-1C6CC178878B}" presName="aNode" presStyleLbl="bgShp" presStyleIdx="0" presStyleCnt="1"/>
      <dgm:spPr/>
      <dgm:t>
        <a:bodyPr/>
        <a:lstStyle/>
        <a:p>
          <a:endParaRPr lang="uk-UA"/>
        </a:p>
      </dgm:t>
    </dgm:pt>
    <dgm:pt modelId="{5133EF92-252A-4FA9-91E3-F707C4688D43}" type="pres">
      <dgm:prSet presAssocID="{6E8912DB-E893-4456-ADA1-1C6CC178878B}" presName="textNode" presStyleLbl="bgShp" presStyleIdx="0" presStyleCnt="1"/>
      <dgm:spPr/>
      <dgm:t>
        <a:bodyPr/>
        <a:lstStyle/>
        <a:p>
          <a:endParaRPr lang="uk-UA"/>
        </a:p>
      </dgm:t>
    </dgm:pt>
    <dgm:pt modelId="{F5627241-5883-4095-B5D1-0C6A6FF28516}" type="pres">
      <dgm:prSet presAssocID="{6E8912DB-E893-4456-ADA1-1C6CC178878B}" presName="compChildNode" presStyleCnt="0"/>
      <dgm:spPr/>
    </dgm:pt>
    <dgm:pt modelId="{43704192-3FC9-4CEA-82A3-B4B93D584234}" type="pres">
      <dgm:prSet presAssocID="{6E8912DB-E893-4456-ADA1-1C6CC178878B}" presName="theInnerList" presStyleCnt="0"/>
      <dgm:spPr/>
    </dgm:pt>
    <dgm:pt modelId="{A4E09134-F094-4886-B0B3-8DEAD3BF3601}" type="pres">
      <dgm:prSet presAssocID="{0D4D80D8-B7BA-4501-AC3D-BEC00F213B26}" presName="childNode" presStyleLbl="node1" presStyleIdx="0" presStyleCnt="1" custScaleX="1093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EA7D8E-5BBE-4D0E-B981-587C7E3A54C2}" srcId="{F1E0DF16-3470-45D7-8835-0410EF50B3A1}" destId="{6E8912DB-E893-4456-ADA1-1C6CC178878B}" srcOrd="0" destOrd="0" parTransId="{32FB4BFE-40EA-4A78-A8A3-6BB1B92B9A8A}" sibTransId="{6B4AA7A0-AD62-48D4-BDDB-03F163AEDDE7}"/>
    <dgm:cxn modelId="{4F01C5A6-3A7D-4C01-9D4E-5003F3928464}" srcId="{6E8912DB-E893-4456-ADA1-1C6CC178878B}" destId="{0D4D80D8-B7BA-4501-AC3D-BEC00F213B26}" srcOrd="0" destOrd="0" parTransId="{CE1C3D63-17F8-4740-ACD3-94249C47A54D}" sibTransId="{2F6331F9-BA64-4F3E-ABEA-0532D0B02438}"/>
    <dgm:cxn modelId="{EB7F34A3-4F8D-4A42-9F1D-644D83306319}" type="presOf" srcId="{F1E0DF16-3470-45D7-8835-0410EF50B3A1}" destId="{AC31D553-B387-4421-8D00-D5D0D039C81C}" srcOrd="0" destOrd="0" presId="urn:microsoft.com/office/officeart/2005/8/layout/lProcess2"/>
    <dgm:cxn modelId="{1A4C9E9B-BE18-47DA-981E-5F73555D09EA}" type="presOf" srcId="{6E8912DB-E893-4456-ADA1-1C6CC178878B}" destId="{C57A190C-C5D7-4BD9-9D13-68CE2AB44897}" srcOrd="0" destOrd="0" presId="urn:microsoft.com/office/officeart/2005/8/layout/lProcess2"/>
    <dgm:cxn modelId="{80F22D0F-4773-4168-A773-4542E4EEBE1C}" type="presOf" srcId="{6E8912DB-E893-4456-ADA1-1C6CC178878B}" destId="{5133EF92-252A-4FA9-91E3-F707C4688D43}" srcOrd="1" destOrd="0" presId="urn:microsoft.com/office/officeart/2005/8/layout/lProcess2"/>
    <dgm:cxn modelId="{AC34E500-D1D3-4E57-9E3C-3991CE249C96}" type="presOf" srcId="{0D4D80D8-B7BA-4501-AC3D-BEC00F213B26}" destId="{A4E09134-F094-4886-B0B3-8DEAD3BF3601}" srcOrd="0" destOrd="0" presId="urn:microsoft.com/office/officeart/2005/8/layout/lProcess2"/>
    <dgm:cxn modelId="{D29A405B-3474-47FE-A698-11F6DF3D49A1}" type="presParOf" srcId="{AC31D553-B387-4421-8D00-D5D0D039C81C}" destId="{EB1F32D2-7AD3-48B1-AA82-377BD5062E8A}" srcOrd="0" destOrd="0" presId="urn:microsoft.com/office/officeart/2005/8/layout/lProcess2"/>
    <dgm:cxn modelId="{3634168F-AE43-4211-8791-82492A58B664}" type="presParOf" srcId="{EB1F32D2-7AD3-48B1-AA82-377BD5062E8A}" destId="{C57A190C-C5D7-4BD9-9D13-68CE2AB44897}" srcOrd="0" destOrd="0" presId="urn:microsoft.com/office/officeart/2005/8/layout/lProcess2"/>
    <dgm:cxn modelId="{86DAA448-D940-4520-8AFF-D02A21016D92}" type="presParOf" srcId="{EB1F32D2-7AD3-48B1-AA82-377BD5062E8A}" destId="{5133EF92-252A-4FA9-91E3-F707C4688D43}" srcOrd="1" destOrd="0" presId="urn:microsoft.com/office/officeart/2005/8/layout/lProcess2"/>
    <dgm:cxn modelId="{B5609F55-3EFC-479A-8753-DDB374BF15B0}" type="presParOf" srcId="{EB1F32D2-7AD3-48B1-AA82-377BD5062E8A}" destId="{F5627241-5883-4095-B5D1-0C6A6FF28516}" srcOrd="2" destOrd="0" presId="urn:microsoft.com/office/officeart/2005/8/layout/lProcess2"/>
    <dgm:cxn modelId="{CAA6EF0D-A0A5-4D1E-8CAE-342AABEFEEFB}" type="presParOf" srcId="{F5627241-5883-4095-B5D1-0C6A6FF28516}" destId="{43704192-3FC9-4CEA-82A3-B4B93D584234}" srcOrd="0" destOrd="0" presId="urn:microsoft.com/office/officeart/2005/8/layout/lProcess2"/>
    <dgm:cxn modelId="{703DAA17-2A76-4FE1-8294-B81A93C87696}" type="presParOf" srcId="{43704192-3FC9-4CEA-82A3-B4B93D584234}" destId="{A4E09134-F094-4886-B0B3-8DEAD3BF360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BB83B6B-E537-4092-A2EE-DEA0436A24D5}" type="doc">
      <dgm:prSet loTypeId="urn:microsoft.com/office/officeart/2005/8/layout/lProcess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5F693D57-BEAD-49D1-9D0A-FDC54524D72C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Предмети                 ПЗНО-2017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B27A0-CD55-4F56-84AC-9CD49857F366}" type="parTrans" cxnId="{73DD0311-BA57-44AA-9934-8DEBB6237FA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561A0-8999-4110-BFA7-1FDCDE571594}" type="sibTrans" cxnId="{73DD0311-BA57-44AA-9934-8DEBB6237FA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D0B7D-B602-4B19-88F9-E6A572D69F4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Українська мова і література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7F7A6-49DD-4B6C-A0B6-4893B7E56A3C}" type="parTrans" cxnId="{C0914A2F-39BC-4C97-B50A-D6EEBB24AE3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51A99-8D2B-4721-B71E-BE40B46B5AA2}" type="sibTrans" cxnId="{C0914A2F-39BC-4C97-B50A-D6EEBB24AE3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D892F1-ED19-4E82-9746-8730F04C9FE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Інші предмети ПЗНО-2017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F4D96-85BB-4DF2-A56B-36C4D556B985}" type="parTrans" cxnId="{42C8B91B-B5B4-4205-9B61-FBF68304167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3966E-5364-46FB-8D04-D931109AB47E}" type="sibTrans" cxnId="{42C8B91B-B5B4-4205-9B61-FBF68304167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4B1C0-58E4-4C07-A465-23EF287C9C6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 учасників ПЗНО до сервісу «Визначення результатів пробного ЗНО»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2D91D-4B52-4522-969A-221DEAC72B01}" type="parTrans" cxnId="{31DCE757-0526-41E8-9359-A9398E3CB2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01687-EFEE-498C-9340-22E1DCF9FED7}" type="sibTrans" cxnId="{31DCE757-0526-41E8-9359-A9398E3CB2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D8B8B-036F-432A-9FC0-DAA21DE4456C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01.04.2017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9463-D55A-4430-817D-66A1DEFDA125}" type="parTrans" cxnId="{2A271B79-7D1F-403B-8D20-BB9239E190A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05930-CF0B-4687-B346-0C7F892C3281}" type="sibTrans" cxnId="{2A271B79-7D1F-403B-8D20-BB9239E190A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1AA22-41DC-4B0F-A29B-BC95B4710EE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08.04.2017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B0AD0-7F4D-4A76-8EE6-1675485290A0}" type="parTrans" cxnId="{4206A81E-45B4-447F-A852-26A2E2BF6E5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7CBEE-5E75-47A2-A832-166214111B68}" type="sibTrans" cxnId="{4206A81E-45B4-447F-A852-26A2E2BF6E5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09DA5-0DBF-4664-BEF5-82B46EB03A0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Уведення учасниками відповідей до сервісу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33612-06B6-4E82-8D9A-61E8C3703AA9}" type="parTrans" cxnId="{C321AE00-6177-4C44-890E-901D7EF3750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8A974-D70A-4037-9FD5-A1ACC7593162}" type="sibTrans" cxnId="{C321AE00-6177-4C44-890E-901D7EF3750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73D7E-EEE9-4E47-AC19-1516F9B54E6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05.04.2017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FB7BB-9CFD-4959-A0AE-1715E98418C9}" type="parTrans" cxnId="{05D58A54-CCDE-4755-9A1B-4709E10A810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7AB56-A8B1-48FB-86EA-1D8C4265B330}" type="sibTrans" cxnId="{05D58A54-CCDE-4755-9A1B-4709E10A810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EBADB-A10E-489C-8AD4-BEC7285F8D8A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10.04.2017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43CAC-792A-443B-B362-CA69FE6F5876}" type="parTrans" cxnId="{535FFB75-9243-4598-9790-525C16A2967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3840DE-9779-412E-A7E4-E6F82E6CFA37}" type="sibTrans" cxnId="{535FFB75-9243-4598-9790-525C16A2967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60DD3-E169-4938-8A1D-206BC39FCDC6}" type="pres">
      <dgm:prSet presAssocID="{ABB83B6B-E537-4092-A2EE-DEA0436A24D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8AF78DB-A1FF-4FE4-A7A3-CBABBAF1C339}" type="pres">
      <dgm:prSet presAssocID="{5F693D57-BEAD-49D1-9D0A-FDC54524D72C}" presName="compNode" presStyleCnt="0"/>
      <dgm:spPr/>
      <dgm:t>
        <a:bodyPr/>
        <a:lstStyle/>
        <a:p>
          <a:endParaRPr lang="uk-UA"/>
        </a:p>
      </dgm:t>
    </dgm:pt>
    <dgm:pt modelId="{3EF104AF-036C-4CD8-8A80-7C1FECF99EE1}" type="pres">
      <dgm:prSet presAssocID="{5F693D57-BEAD-49D1-9D0A-FDC54524D72C}" presName="aNode" presStyleLbl="bgShp" presStyleIdx="0" presStyleCnt="3"/>
      <dgm:spPr/>
      <dgm:t>
        <a:bodyPr/>
        <a:lstStyle/>
        <a:p>
          <a:endParaRPr lang="uk-UA"/>
        </a:p>
      </dgm:t>
    </dgm:pt>
    <dgm:pt modelId="{47185826-07D2-4F63-A21A-CF1DF7746169}" type="pres">
      <dgm:prSet presAssocID="{5F693D57-BEAD-49D1-9D0A-FDC54524D72C}" presName="textNode" presStyleLbl="bgShp" presStyleIdx="0" presStyleCnt="3"/>
      <dgm:spPr/>
      <dgm:t>
        <a:bodyPr/>
        <a:lstStyle/>
        <a:p>
          <a:endParaRPr lang="uk-UA"/>
        </a:p>
      </dgm:t>
    </dgm:pt>
    <dgm:pt modelId="{5744DF73-C524-4650-A760-B0DC2B700367}" type="pres">
      <dgm:prSet presAssocID="{5F693D57-BEAD-49D1-9D0A-FDC54524D72C}" presName="compChildNode" presStyleCnt="0"/>
      <dgm:spPr/>
      <dgm:t>
        <a:bodyPr/>
        <a:lstStyle/>
        <a:p>
          <a:endParaRPr lang="uk-UA"/>
        </a:p>
      </dgm:t>
    </dgm:pt>
    <dgm:pt modelId="{6A259FB5-99B5-4E24-8991-E07E55641C3A}" type="pres">
      <dgm:prSet presAssocID="{5F693D57-BEAD-49D1-9D0A-FDC54524D72C}" presName="theInnerList" presStyleCnt="0"/>
      <dgm:spPr/>
      <dgm:t>
        <a:bodyPr/>
        <a:lstStyle/>
        <a:p>
          <a:endParaRPr lang="uk-UA"/>
        </a:p>
      </dgm:t>
    </dgm:pt>
    <dgm:pt modelId="{FA1C9C14-D04F-49FA-9C3E-1B2431BEBCFE}" type="pres">
      <dgm:prSet presAssocID="{FF3D0B7D-B602-4B19-88F9-E6A572D69F4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BC9709-A3AE-4E60-B1BD-A119F83C0581}" type="pres">
      <dgm:prSet presAssocID="{FF3D0B7D-B602-4B19-88F9-E6A572D69F46}" presName="aSpace2" presStyleCnt="0"/>
      <dgm:spPr/>
      <dgm:t>
        <a:bodyPr/>
        <a:lstStyle/>
        <a:p>
          <a:endParaRPr lang="uk-UA"/>
        </a:p>
      </dgm:t>
    </dgm:pt>
    <dgm:pt modelId="{F5F3408E-5D3F-4BDB-AB35-65CAF43430E8}" type="pres">
      <dgm:prSet presAssocID="{DED892F1-ED19-4E82-9746-8730F04C9FEF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756AA2-DC80-494E-A8BE-EA0A3C43A739}" type="pres">
      <dgm:prSet presAssocID="{5F693D57-BEAD-49D1-9D0A-FDC54524D72C}" presName="aSpace" presStyleCnt="0"/>
      <dgm:spPr/>
      <dgm:t>
        <a:bodyPr/>
        <a:lstStyle/>
        <a:p>
          <a:endParaRPr lang="uk-UA"/>
        </a:p>
      </dgm:t>
    </dgm:pt>
    <dgm:pt modelId="{1893AEFA-8943-4AB3-87B4-0478E13B7EEC}" type="pres">
      <dgm:prSet presAssocID="{C634B1C0-58E4-4C07-A465-23EF287C9C60}" presName="compNode" presStyleCnt="0"/>
      <dgm:spPr/>
      <dgm:t>
        <a:bodyPr/>
        <a:lstStyle/>
        <a:p>
          <a:endParaRPr lang="uk-UA"/>
        </a:p>
      </dgm:t>
    </dgm:pt>
    <dgm:pt modelId="{38BC8C7C-4C6D-4AE9-B113-5DC3E9A03C99}" type="pres">
      <dgm:prSet presAssocID="{C634B1C0-58E4-4C07-A465-23EF287C9C60}" presName="aNode" presStyleLbl="bgShp" presStyleIdx="1" presStyleCnt="3"/>
      <dgm:spPr/>
      <dgm:t>
        <a:bodyPr/>
        <a:lstStyle/>
        <a:p>
          <a:endParaRPr lang="uk-UA"/>
        </a:p>
      </dgm:t>
    </dgm:pt>
    <dgm:pt modelId="{2F8DCC4F-84C9-4131-833D-0CEC82D59CF2}" type="pres">
      <dgm:prSet presAssocID="{C634B1C0-58E4-4C07-A465-23EF287C9C60}" presName="textNode" presStyleLbl="bgShp" presStyleIdx="1" presStyleCnt="3"/>
      <dgm:spPr/>
      <dgm:t>
        <a:bodyPr/>
        <a:lstStyle/>
        <a:p>
          <a:endParaRPr lang="uk-UA"/>
        </a:p>
      </dgm:t>
    </dgm:pt>
    <dgm:pt modelId="{12B7DF57-8982-4484-B08C-D400AFE228EB}" type="pres">
      <dgm:prSet presAssocID="{C634B1C0-58E4-4C07-A465-23EF287C9C60}" presName="compChildNode" presStyleCnt="0"/>
      <dgm:spPr/>
      <dgm:t>
        <a:bodyPr/>
        <a:lstStyle/>
        <a:p>
          <a:endParaRPr lang="uk-UA"/>
        </a:p>
      </dgm:t>
    </dgm:pt>
    <dgm:pt modelId="{9BEF4E82-8E70-4F70-965D-697CE446F8C1}" type="pres">
      <dgm:prSet presAssocID="{C634B1C0-58E4-4C07-A465-23EF287C9C60}" presName="theInnerList" presStyleCnt="0"/>
      <dgm:spPr/>
      <dgm:t>
        <a:bodyPr/>
        <a:lstStyle/>
        <a:p>
          <a:endParaRPr lang="uk-UA"/>
        </a:p>
      </dgm:t>
    </dgm:pt>
    <dgm:pt modelId="{6C970C5D-07CE-49F4-84F1-DE8C8F79012A}" type="pres">
      <dgm:prSet presAssocID="{96BD8B8B-036F-432A-9FC0-DAA21DE4456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5D30C2-BC05-47BE-8984-DCF80E1D1576}" type="pres">
      <dgm:prSet presAssocID="{96BD8B8B-036F-432A-9FC0-DAA21DE4456C}" presName="aSpace2" presStyleCnt="0"/>
      <dgm:spPr/>
      <dgm:t>
        <a:bodyPr/>
        <a:lstStyle/>
        <a:p>
          <a:endParaRPr lang="uk-UA"/>
        </a:p>
      </dgm:t>
    </dgm:pt>
    <dgm:pt modelId="{35B349DF-AB4A-4F99-89AD-E92281635EAF}" type="pres">
      <dgm:prSet presAssocID="{71C1AA22-41DC-4B0F-A29B-BC95B4710EE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F1B167-DD22-4734-AF01-88472D7AA327}" type="pres">
      <dgm:prSet presAssocID="{C634B1C0-58E4-4C07-A465-23EF287C9C60}" presName="aSpace" presStyleCnt="0"/>
      <dgm:spPr/>
      <dgm:t>
        <a:bodyPr/>
        <a:lstStyle/>
        <a:p>
          <a:endParaRPr lang="uk-UA"/>
        </a:p>
      </dgm:t>
    </dgm:pt>
    <dgm:pt modelId="{7F54ECB0-4F29-4190-BFEB-FEC31D96AC81}" type="pres">
      <dgm:prSet presAssocID="{D7009DA5-0DBF-4664-BEF5-82B46EB03A0F}" presName="compNode" presStyleCnt="0"/>
      <dgm:spPr/>
      <dgm:t>
        <a:bodyPr/>
        <a:lstStyle/>
        <a:p>
          <a:endParaRPr lang="uk-UA"/>
        </a:p>
      </dgm:t>
    </dgm:pt>
    <dgm:pt modelId="{74221613-3D9C-4F78-B5CC-4C311F349E08}" type="pres">
      <dgm:prSet presAssocID="{D7009DA5-0DBF-4664-BEF5-82B46EB03A0F}" presName="aNode" presStyleLbl="bgShp" presStyleIdx="2" presStyleCnt="3"/>
      <dgm:spPr/>
      <dgm:t>
        <a:bodyPr/>
        <a:lstStyle/>
        <a:p>
          <a:endParaRPr lang="uk-UA"/>
        </a:p>
      </dgm:t>
    </dgm:pt>
    <dgm:pt modelId="{3A1DF490-BF40-42EA-83C3-BB8B84D50FBA}" type="pres">
      <dgm:prSet presAssocID="{D7009DA5-0DBF-4664-BEF5-82B46EB03A0F}" presName="textNode" presStyleLbl="bgShp" presStyleIdx="2" presStyleCnt="3"/>
      <dgm:spPr/>
      <dgm:t>
        <a:bodyPr/>
        <a:lstStyle/>
        <a:p>
          <a:endParaRPr lang="uk-UA"/>
        </a:p>
      </dgm:t>
    </dgm:pt>
    <dgm:pt modelId="{0A0A7FD9-041C-4573-8BA8-48E86A7B898D}" type="pres">
      <dgm:prSet presAssocID="{D7009DA5-0DBF-4664-BEF5-82B46EB03A0F}" presName="compChildNode" presStyleCnt="0"/>
      <dgm:spPr/>
      <dgm:t>
        <a:bodyPr/>
        <a:lstStyle/>
        <a:p>
          <a:endParaRPr lang="uk-UA"/>
        </a:p>
      </dgm:t>
    </dgm:pt>
    <dgm:pt modelId="{68E63193-DA69-4750-A289-8A1D7C1AC58E}" type="pres">
      <dgm:prSet presAssocID="{D7009DA5-0DBF-4664-BEF5-82B46EB03A0F}" presName="theInnerList" presStyleCnt="0"/>
      <dgm:spPr/>
      <dgm:t>
        <a:bodyPr/>
        <a:lstStyle/>
        <a:p>
          <a:endParaRPr lang="uk-UA"/>
        </a:p>
      </dgm:t>
    </dgm:pt>
    <dgm:pt modelId="{0C5F3B8C-8F00-48B3-82C8-99953CBF82B7}" type="pres">
      <dgm:prSet presAssocID="{B0B73D7E-EEE9-4E47-AC19-1516F9B54E6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7DCDC7-F20B-4EF6-9A1A-F0C47CBBCC06}" type="pres">
      <dgm:prSet presAssocID="{B0B73D7E-EEE9-4E47-AC19-1516F9B54E66}" presName="aSpace2" presStyleCnt="0"/>
      <dgm:spPr/>
      <dgm:t>
        <a:bodyPr/>
        <a:lstStyle/>
        <a:p>
          <a:endParaRPr lang="uk-UA"/>
        </a:p>
      </dgm:t>
    </dgm:pt>
    <dgm:pt modelId="{11931B28-FAFE-45BF-BFB9-63AFB004843D}" type="pres">
      <dgm:prSet presAssocID="{0D5EBADB-A10E-489C-8AD4-BEC7285F8D8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2236958-CEA8-49F4-ACBA-78116A575797}" type="presOf" srcId="{D7009DA5-0DBF-4664-BEF5-82B46EB03A0F}" destId="{74221613-3D9C-4F78-B5CC-4C311F349E08}" srcOrd="0" destOrd="0" presId="urn:microsoft.com/office/officeart/2005/8/layout/lProcess2"/>
    <dgm:cxn modelId="{715B1788-E66C-4991-AEBF-39D1609B8608}" type="presOf" srcId="{71C1AA22-41DC-4B0F-A29B-BC95B4710EEF}" destId="{35B349DF-AB4A-4F99-89AD-E92281635EAF}" srcOrd="0" destOrd="0" presId="urn:microsoft.com/office/officeart/2005/8/layout/lProcess2"/>
    <dgm:cxn modelId="{2A271B79-7D1F-403B-8D20-BB9239E190AA}" srcId="{C634B1C0-58E4-4C07-A465-23EF287C9C60}" destId="{96BD8B8B-036F-432A-9FC0-DAA21DE4456C}" srcOrd="0" destOrd="0" parTransId="{C9889463-D55A-4430-817D-66A1DEFDA125}" sibTransId="{7B505930-CF0B-4687-B346-0C7F892C3281}"/>
    <dgm:cxn modelId="{C321AE00-6177-4C44-890E-901D7EF3750A}" srcId="{ABB83B6B-E537-4092-A2EE-DEA0436A24D5}" destId="{D7009DA5-0DBF-4664-BEF5-82B46EB03A0F}" srcOrd="2" destOrd="0" parTransId="{C6C33612-06B6-4E82-8D9A-61E8C3703AA9}" sibTransId="{0D88A974-D70A-4037-9FD5-A1ACC7593162}"/>
    <dgm:cxn modelId="{EE643211-AEEB-4EA8-9CB2-C662800E6126}" type="presOf" srcId="{96BD8B8B-036F-432A-9FC0-DAA21DE4456C}" destId="{6C970C5D-07CE-49F4-84F1-DE8C8F79012A}" srcOrd="0" destOrd="0" presId="urn:microsoft.com/office/officeart/2005/8/layout/lProcess2"/>
    <dgm:cxn modelId="{B52935F7-54A0-499D-9AC8-FD2E04752185}" type="presOf" srcId="{FF3D0B7D-B602-4B19-88F9-E6A572D69F46}" destId="{FA1C9C14-D04F-49FA-9C3E-1B2431BEBCFE}" srcOrd="0" destOrd="0" presId="urn:microsoft.com/office/officeart/2005/8/layout/lProcess2"/>
    <dgm:cxn modelId="{7B9E3160-6A5A-4BAD-BB4D-86E232E11A31}" type="presOf" srcId="{5F693D57-BEAD-49D1-9D0A-FDC54524D72C}" destId="{47185826-07D2-4F63-A21A-CF1DF7746169}" srcOrd="1" destOrd="0" presId="urn:microsoft.com/office/officeart/2005/8/layout/lProcess2"/>
    <dgm:cxn modelId="{E52C2928-2E16-48C3-9381-948D566D0AFD}" type="presOf" srcId="{C634B1C0-58E4-4C07-A465-23EF287C9C60}" destId="{2F8DCC4F-84C9-4131-833D-0CEC82D59CF2}" srcOrd="1" destOrd="0" presId="urn:microsoft.com/office/officeart/2005/8/layout/lProcess2"/>
    <dgm:cxn modelId="{9044C333-1C97-4A81-A7C5-495927C3F62A}" type="presOf" srcId="{B0B73D7E-EEE9-4E47-AC19-1516F9B54E66}" destId="{0C5F3B8C-8F00-48B3-82C8-99953CBF82B7}" srcOrd="0" destOrd="0" presId="urn:microsoft.com/office/officeart/2005/8/layout/lProcess2"/>
    <dgm:cxn modelId="{4206A81E-45B4-447F-A852-26A2E2BF6E5A}" srcId="{C634B1C0-58E4-4C07-A465-23EF287C9C60}" destId="{71C1AA22-41DC-4B0F-A29B-BC95B4710EEF}" srcOrd="1" destOrd="0" parTransId="{091B0AD0-7F4D-4A76-8EE6-1675485290A0}" sibTransId="{F317CBEE-5E75-47A2-A832-166214111B68}"/>
    <dgm:cxn modelId="{73DD0311-BA57-44AA-9934-8DEBB6237FA3}" srcId="{ABB83B6B-E537-4092-A2EE-DEA0436A24D5}" destId="{5F693D57-BEAD-49D1-9D0A-FDC54524D72C}" srcOrd="0" destOrd="0" parTransId="{1FFB27A0-CD55-4F56-84AC-9CD49857F366}" sibTransId="{67D561A0-8999-4110-BFA7-1FDCDE571594}"/>
    <dgm:cxn modelId="{F71FFCBE-0F75-4F45-82ED-797A82F3ACC6}" type="presOf" srcId="{C634B1C0-58E4-4C07-A465-23EF287C9C60}" destId="{38BC8C7C-4C6D-4AE9-B113-5DC3E9A03C99}" srcOrd="0" destOrd="0" presId="urn:microsoft.com/office/officeart/2005/8/layout/lProcess2"/>
    <dgm:cxn modelId="{C04353AD-FF49-4EA3-B34E-723EBEBE5A51}" type="presOf" srcId="{ABB83B6B-E537-4092-A2EE-DEA0436A24D5}" destId="{4EA60DD3-E169-4938-8A1D-206BC39FCDC6}" srcOrd="0" destOrd="0" presId="urn:microsoft.com/office/officeart/2005/8/layout/lProcess2"/>
    <dgm:cxn modelId="{C0914A2F-39BC-4C97-B50A-D6EEBB24AE30}" srcId="{5F693D57-BEAD-49D1-9D0A-FDC54524D72C}" destId="{FF3D0B7D-B602-4B19-88F9-E6A572D69F46}" srcOrd="0" destOrd="0" parTransId="{1DB7F7A6-49DD-4B6C-A0B6-4893B7E56A3C}" sibTransId="{75A51A99-8D2B-4721-B71E-BE40B46B5AA2}"/>
    <dgm:cxn modelId="{31DCE757-0526-41E8-9359-A9398E3CB285}" srcId="{ABB83B6B-E537-4092-A2EE-DEA0436A24D5}" destId="{C634B1C0-58E4-4C07-A465-23EF287C9C60}" srcOrd="1" destOrd="0" parTransId="{B612D91D-4B52-4522-969A-221DEAC72B01}" sibTransId="{D5801687-EFEE-498C-9340-22E1DCF9FED7}"/>
    <dgm:cxn modelId="{535FFB75-9243-4598-9790-525C16A29674}" srcId="{D7009DA5-0DBF-4664-BEF5-82B46EB03A0F}" destId="{0D5EBADB-A10E-489C-8AD4-BEC7285F8D8A}" srcOrd="1" destOrd="0" parTransId="{7A943CAC-792A-443B-B362-CA69FE6F5876}" sibTransId="{973840DE-9779-412E-A7E4-E6F82E6CFA37}"/>
    <dgm:cxn modelId="{8CA6E0F4-DB27-4BEE-B90A-70DF8EFD6198}" type="presOf" srcId="{D7009DA5-0DBF-4664-BEF5-82B46EB03A0F}" destId="{3A1DF490-BF40-42EA-83C3-BB8B84D50FBA}" srcOrd="1" destOrd="0" presId="urn:microsoft.com/office/officeart/2005/8/layout/lProcess2"/>
    <dgm:cxn modelId="{33966AEB-3AE4-4B14-915D-D0DAAC8E6773}" type="presOf" srcId="{DED892F1-ED19-4E82-9746-8730F04C9FEF}" destId="{F5F3408E-5D3F-4BDB-AB35-65CAF43430E8}" srcOrd="0" destOrd="0" presId="urn:microsoft.com/office/officeart/2005/8/layout/lProcess2"/>
    <dgm:cxn modelId="{4B2D0ED1-0986-4B4F-974D-47E9C715DB5D}" type="presOf" srcId="{0D5EBADB-A10E-489C-8AD4-BEC7285F8D8A}" destId="{11931B28-FAFE-45BF-BFB9-63AFB004843D}" srcOrd="0" destOrd="0" presId="urn:microsoft.com/office/officeart/2005/8/layout/lProcess2"/>
    <dgm:cxn modelId="{84284D24-603A-417F-9D26-449F9A6246BC}" type="presOf" srcId="{5F693D57-BEAD-49D1-9D0A-FDC54524D72C}" destId="{3EF104AF-036C-4CD8-8A80-7C1FECF99EE1}" srcOrd="0" destOrd="0" presId="urn:microsoft.com/office/officeart/2005/8/layout/lProcess2"/>
    <dgm:cxn modelId="{42C8B91B-B5B4-4205-9B61-FBF683041670}" srcId="{5F693D57-BEAD-49D1-9D0A-FDC54524D72C}" destId="{DED892F1-ED19-4E82-9746-8730F04C9FEF}" srcOrd="1" destOrd="0" parTransId="{C1CF4D96-85BB-4DF2-A56B-36C4D556B985}" sibTransId="{2633966E-5364-46FB-8D04-D931109AB47E}"/>
    <dgm:cxn modelId="{05D58A54-CCDE-4755-9A1B-4709E10A810B}" srcId="{D7009DA5-0DBF-4664-BEF5-82B46EB03A0F}" destId="{B0B73D7E-EEE9-4E47-AC19-1516F9B54E66}" srcOrd="0" destOrd="0" parTransId="{CCAFB7BB-9CFD-4959-A0AE-1715E98418C9}" sibTransId="{B737AB56-A8B1-48FB-86EA-1D8C4265B330}"/>
    <dgm:cxn modelId="{86E4A9A8-6173-43EE-BC93-EFBDCF94CB41}" type="presParOf" srcId="{4EA60DD3-E169-4938-8A1D-206BC39FCDC6}" destId="{E8AF78DB-A1FF-4FE4-A7A3-CBABBAF1C339}" srcOrd="0" destOrd="0" presId="urn:microsoft.com/office/officeart/2005/8/layout/lProcess2"/>
    <dgm:cxn modelId="{9CCBD96B-7DB5-4D36-AA74-DBCB51A5FABD}" type="presParOf" srcId="{E8AF78DB-A1FF-4FE4-A7A3-CBABBAF1C339}" destId="{3EF104AF-036C-4CD8-8A80-7C1FECF99EE1}" srcOrd="0" destOrd="0" presId="urn:microsoft.com/office/officeart/2005/8/layout/lProcess2"/>
    <dgm:cxn modelId="{21546EA1-4BC8-4434-9159-56DB01FE29F7}" type="presParOf" srcId="{E8AF78DB-A1FF-4FE4-A7A3-CBABBAF1C339}" destId="{47185826-07D2-4F63-A21A-CF1DF7746169}" srcOrd="1" destOrd="0" presId="urn:microsoft.com/office/officeart/2005/8/layout/lProcess2"/>
    <dgm:cxn modelId="{CA061CCF-8F54-407D-BFC6-635B953BAFD9}" type="presParOf" srcId="{E8AF78DB-A1FF-4FE4-A7A3-CBABBAF1C339}" destId="{5744DF73-C524-4650-A760-B0DC2B700367}" srcOrd="2" destOrd="0" presId="urn:microsoft.com/office/officeart/2005/8/layout/lProcess2"/>
    <dgm:cxn modelId="{E7898705-4F7E-4D75-9EE5-2C1CC573B787}" type="presParOf" srcId="{5744DF73-C524-4650-A760-B0DC2B700367}" destId="{6A259FB5-99B5-4E24-8991-E07E55641C3A}" srcOrd="0" destOrd="0" presId="urn:microsoft.com/office/officeart/2005/8/layout/lProcess2"/>
    <dgm:cxn modelId="{06EE1EC0-A55F-4FCC-8FDB-777A8800A649}" type="presParOf" srcId="{6A259FB5-99B5-4E24-8991-E07E55641C3A}" destId="{FA1C9C14-D04F-49FA-9C3E-1B2431BEBCFE}" srcOrd="0" destOrd="0" presId="urn:microsoft.com/office/officeart/2005/8/layout/lProcess2"/>
    <dgm:cxn modelId="{10A44816-09C6-43AA-8253-6A461CCE9217}" type="presParOf" srcId="{6A259FB5-99B5-4E24-8991-E07E55641C3A}" destId="{0DBC9709-A3AE-4E60-B1BD-A119F83C0581}" srcOrd="1" destOrd="0" presId="urn:microsoft.com/office/officeart/2005/8/layout/lProcess2"/>
    <dgm:cxn modelId="{55FF80DD-B7B6-4D2D-BCC8-2AD245CFA310}" type="presParOf" srcId="{6A259FB5-99B5-4E24-8991-E07E55641C3A}" destId="{F5F3408E-5D3F-4BDB-AB35-65CAF43430E8}" srcOrd="2" destOrd="0" presId="urn:microsoft.com/office/officeart/2005/8/layout/lProcess2"/>
    <dgm:cxn modelId="{E16CD143-2651-412D-B5FC-1B79A03B0A0F}" type="presParOf" srcId="{4EA60DD3-E169-4938-8A1D-206BC39FCDC6}" destId="{9B756AA2-DC80-494E-A8BE-EA0A3C43A739}" srcOrd="1" destOrd="0" presId="urn:microsoft.com/office/officeart/2005/8/layout/lProcess2"/>
    <dgm:cxn modelId="{7A390998-AD89-4291-B5FC-F882D27D3BEE}" type="presParOf" srcId="{4EA60DD3-E169-4938-8A1D-206BC39FCDC6}" destId="{1893AEFA-8943-4AB3-87B4-0478E13B7EEC}" srcOrd="2" destOrd="0" presId="urn:microsoft.com/office/officeart/2005/8/layout/lProcess2"/>
    <dgm:cxn modelId="{7E10E7C8-7274-4AF1-83DC-D05AA1970431}" type="presParOf" srcId="{1893AEFA-8943-4AB3-87B4-0478E13B7EEC}" destId="{38BC8C7C-4C6D-4AE9-B113-5DC3E9A03C99}" srcOrd="0" destOrd="0" presId="urn:microsoft.com/office/officeart/2005/8/layout/lProcess2"/>
    <dgm:cxn modelId="{4F4C48E5-A33B-4FD3-8137-5EBB744FAD17}" type="presParOf" srcId="{1893AEFA-8943-4AB3-87B4-0478E13B7EEC}" destId="{2F8DCC4F-84C9-4131-833D-0CEC82D59CF2}" srcOrd="1" destOrd="0" presId="urn:microsoft.com/office/officeart/2005/8/layout/lProcess2"/>
    <dgm:cxn modelId="{066580AC-8617-4715-844F-500DE9A22336}" type="presParOf" srcId="{1893AEFA-8943-4AB3-87B4-0478E13B7EEC}" destId="{12B7DF57-8982-4484-B08C-D400AFE228EB}" srcOrd="2" destOrd="0" presId="urn:microsoft.com/office/officeart/2005/8/layout/lProcess2"/>
    <dgm:cxn modelId="{DEFF2481-60FD-4D47-973C-44E3EA685859}" type="presParOf" srcId="{12B7DF57-8982-4484-B08C-D400AFE228EB}" destId="{9BEF4E82-8E70-4F70-965D-697CE446F8C1}" srcOrd="0" destOrd="0" presId="urn:microsoft.com/office/officeart/2005/8/layout/lProcess2"/>
    <dgm:cxn modelId="{9BA70405-7364-4D72-8D28-C39C880CB6C3}" type="presParOf" srcId="{9BEF4E82-8E70-4F70-965D-697CE446F8C1}" destId="{6C970C5D-07CE-49F4-84F1-DE8C8F79012A}" srcOrd="0" destOrd="0" presId="urn:microsoft.com/office/officeart/2005/8/layout/lProcess2"/>
    <dgm:cxn modelId="{A161B3A1-76D2-433A-8C4C-5677C013D402}" type="presParOf" srcId="{9BEF4E82-8E70-4F70-965D-697CE446F8C1}" destId="{125D30C2-BC05-47BE-8984-DCF80E1D1576}" srcOrd="1" destOrd="0" presId="urn:microsoft.com/office/officeart/2005/8/layout/lProcess2"/>
    <dgm:cxn modelId="{5ACA39E4-0345-453D-91B9-7455137000F9}" type="presParOf" srcId="{9BEF4E82-8E70-4F70-965D-697CE446F8C1}" destId="{35B349DF-AB4A-4F99-89AD-E92281635EAF}" srcOrd="2" destOrd="0" presId="urn:microsoft.com/office/officeart/2005/8/layout/lProcess2"/>
    <dgm:cxn modelId="{921BAF95-2FED-4D1C-A138-0BA7F13DF1B6}" type="presParOf" srcId="{4EA60DD3-E169-4938-8A1D-206BC39FCDC6}" destId="{75F1B167-DD22-4734-AF01-88472D7AA327}" srcOrd="3" destOrd="0" presId="urn:microsoft.com/office/officeart/2005/8/layout/lProcess2"/>
    <dgm:cxn modelId="{721D8F6C-09BD-459F-AB9F-FFB63457593E}" type="presParOf" srcId="{4EA60DD3-E169-4938-8A1D-206BC39FCDC6}" destId="{7F54ECB0-4F29-4190-BFEB-FEC31D96AC81}" srcOrd="4" destOrd="0" presId="urn:microsoft.com/office/officeart/2005/8/layout/lProcess2"/>
    <dgm:cxn modelId="{27CEBF04-E30E-46D6-B2AD-01B735DE7A22}" type="presParOf" srcId="{7F54ECB0-4F29-4190-BFEB-FEC31D96AC81}" destId="{74221613-3D9C-4F78-B5CC-4C311F349E08}" srcOrd="0" destOrd="0" presId="urn:microsoft.com/office/officeart/2005/8/layout/lProcess2"/>
    <dgm:cxn modelId="{FE7A06BD-F7EA-4601-9D8A-9C13A7E568D1}" type="presParOf" srcId="{7F54ECB0-4F29-4190-BFEB-FEC31D96AC81}" destId="{3A1DF490-BF40-42EA-83C3-BB8B84D50FBA}" srcOrd="1" destOrd="0" presId="urn:microsoft.com/office/officeart/2005/8/layout/lProcess2"/>
    <dgm:cxn modelId="{A4081F1E-877C-462C-B631-D5518AA2E488}" type="presParOf" srcId="{7F54ECB0-4F29-4190-BFEB-FEC31D96AC81}" destId="{0A0A7FD9-041C-4573-8BA8-48E86A7B898D}" srcOrd="2" destOrd="0" presId="urn:microsoft.com/office/officeart/2005/8/layout/lProcess2"/>
    <dgm:cxn modelId="{F3CE85F2-BA91-4F12-8628-CEA93A73B262}" type="presParOf" srcId="{0A0A7FD9-041C-4573-8BA8-48E86A7B898D}" destId="{68E63193-DA69-4750-A289-8A1D7C1AC58E}" srcOrd="0" destOrd="0" presId="urn:microsoft.com/office/officeart/2005/8/layout/lProcess2"/>
    <dgm:cxn modelId="{1A506DB4-6558-4F7D-A9F0-D39443155092}" type="presParOf" srcId="{68E63193-DA69-4750-A289-8A1D7C1AC58E}" destId="{0C5F3B8C-8F00-48B3-82C8-99953CBF82B7}" srcOrd="0" destOrd="0" presId="urn:microsoft.com/office/officeart/2005/8/layout/lProcess2"/>
    <dgm:cxn modelId="{476B55E4-61A4-4EF5-951B-5880E55BB04D}" type="presParOf" srcId="{68E63193-DA69-4750-A289-8A1D7C1AC58E}" destId="{6E7DCDC7-F20B-4EF6-9A1A-F0C47CBBCC06}" srcOrd="1" destOrd="0" presId="urn:microsoft.com/office/officeart/2005/8/layout/lProcess2"/>
    <dgm:cxn modelId="{DC490CCD-64EE-4673-BE2B-F12018B0D083}" type="presParOf" srcId="{68E63193-DA69-4750-A289-8A1D7C1AC58E}" destId="{11931B28-FAFE-45BF-BFB9-63AFB00484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BB83B6B-E537-4092-A2EE-DEA0436A24D5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5F693D57-BEAD-49D1-9D0A-FDC54524D72C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Предмети ПЗНО-2017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B27A0-CD55-4F56-84AC-9CD49857F366}" type="parTrans" cxnId="{73DD0311-BA57-44AA-9934-8DEBB6237FA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561A0-8999-4110-BFA7-1FDCDE571594}" type="sibTrans" cxnId="{73DD0311-BA57-44AA-9934-8DEBB6237FA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D0B7D-B602-4B19-88F9-E6A572D69F4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Українська мова і література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7F7A6-49DD-4B6C-A0B6-4893B7E56A3C}" type="parTrans" cxnId="{C0914A2F-39BC-4C97-B50A-D6EEBB24AE3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51A99-8D2B-4721-B71E-BE40B46B5AA2}" type="sibTrans" cxnId="{C0914A2F-39BC-4C97-B50A-D6EEBB24AE3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D892F1-ED19-4E82-9746-8730F04C9FE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Інші предмети ПЗНО-2017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F4D96-85BB-4DF2-A56B-36C4D556B985}" type="parTrans" cxnId="{42C8B91B-B5B4-4205-9B61-FBF68304167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3966E-5364-46FB-8D04-D931109AB47E}" type="sibTrans" cxnId="{42C8B91B-B5B4-4205-9B61-FBF68304167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09DA5-0DBF-4664-BEF5-82B46EB03A0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Оприлюднення  правильних відповідей ПЗНО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33612-06B6-4E82-8D9A-61E8C3703AA9}" type="parTrans" cxnId="{C321AE00-6177-4C44-890E-901D7EF3750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8A974-D70A-4037-9FD5-A1ACC7593162}" type="sibTrans" cxnId="{C321AE00-6177-4C44-890E-901D7EF3750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73D7E-EEE9-4E47-AC19-1516F9B54E6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06.04.2017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FB7BB-9CFD-4959-A0AE-1715E98418C9}" type="parTrans" cxnId="{05D58A54-CCDE-4755-9A1B-4709E10A810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7AB56-A8B1-48FB-86EA-1D8C4265B330}" type="sibTrans" cxnId="{05D58A54-CCDE-4755-9A1B-4709E10A810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EBADB-A10E-489C-8AD4-BEC7285F8D8A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11.04.2017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43CAC-792A-443B-B362-CA69FE6F5876}" type="parTrans" cxnId="{535FFB75-9243-4598-9790-525C16A2967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3840DE-9779-412E-A7E4-E6F82E6CFA37}" type="sibTrans" cxnId="{535FFB75-9243-4598-9790-525C16A2967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60DD3-E169-4938-8A1D-206BC39FCDC6}" type="pres">
      <dgm:prSet presAssocID="{ABB83B6B-E537-4092-A2EE-DEA0436A24D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8AF78DB-A1FF-4FE4-A7A3-CBABBAF1C339}" type="pres">
      <dgm:prSet presAssocID="{5F693D57-BEAD-49D1-9D0A-FDC54524D72C}" presName="compNode" presStyleCnt="0"/>
      <dgm:spPr/>
      <dgm:t>
        <a:bodyPr/>
        <a:lstStyle/>
        <a:p>
          <a:endParaRPr lang="uk-UA"/>
        </a:p>
      </dgm:t>
    </dgm:pt>
    <dgm:pt modelId="{3EF104AF-036C-4CD8-8A80-7C1FECF99EE1}" type="pres">
      <dgm:prSet presAssocID="{5F693D57-BEAD-49D1-9D0A-FDC54524D72C}" presName="aNode" presStyleLbl="bgShp" presStyleIdx="0" presStyleCnt="2"/>
      <dgm:spPr/>
      <dgm:t>
        <a:bodyPr/>
        <a:lstStyle/>
        <a:p>
          <a:endParaRPr lang="uk-UA"/>
        </a:p>
      </dgm:t>
    </dgm:pt>
    <dgm:pt modelId="{47185826-07D2-4F63-A21A-CF1DF7746169}" type="pres">
      <dgm:prSet presAssocID="{5F693D57-BEAD-49D1-9D0A-FDC54524D72C}" presName="textNode" presStyleLbl="bgShp" presStyleIdx="0" presStyleCnt="2"/>
      <dgm:spPr/>
      <dgm:t>
        <a:bodyPr/>
        <a:lstStyle/>
        <a:p>
          <a:endParaRPr lang="uk-UA"/>
        </a:p>
      </dgm:t>
    </dgm:pt>
    <dgm:pt modelId="{5744DF73-C524-4650-A760-B0DC2B700367}" type="pres">
      <dgm:prSet presAssocID="{5F693D57-BEAD-49D1-9D0A-FDC54524D72C}" presName="compChildNode" presStyleCnt="0"/>
      <dgm:spPr/>
      <dgm:t>
        <a:bodyPr/>
        <a:lstStyle/>
        <a:p>
          <a:endParaRPr lang="uk-UA"/>
        </a:p>
      </dgm:t>
    </dgm:pt>
    <dgm:pt modelId="{6A259FB5-99B5-4E24-8991-E07E55641C3A}" type="pres">
      <dgm:prSet presAssocID="{5F693D57-BEAD-49D1-9D0A-FDC54524D72C}" presName="theInnerList" presStyleCnt="0"/>
      <dgm:spPr/>
      <dgm:t>
        <a:bodyPr/>
        <a:lstStyle/>
        <a:p>
          <a:endParaRPr lang="uk-UA"/>
        </a:p>
      </dgm:t>
    </dgm:pt>
    <dgm:pt modelId="{FA1C9C14-D04F-49FA-9C3E-1B2431BEBCFE}" type="pres">
      <dgm:prSet presAssocID="{FF3D0B7D-B602-4B19-88F9-E6A572D69F4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BC9709-A3AE-4E60-B1BD-A119F83C0581}" type="pres">
      <dgm:prSet presAssocID="{FF3D0B7D-B602-4B19-88F9-E6A572D69F46}" presName="aSpace2" presStyleCnt="0"/>
      <dgm:spPr/>
      <dgm:t>
        <a:bodyPr/>
        <a:lstStyle/>
        <a:p>
          <a:endParaRPr lang="uk-UA"/>
        </a:p>
      </dgm:t>
    </dgm:pt>
    <dgm:pt modelId="{F5F3408E-5D3F-4BDB-AB35-65CAF43430E8}" type="pres">
      <dgm:prSet presAssocID="{DED892F1-ED19-4E82-9746-8730F04C9FEF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756AA2-DC80-494E-A8BE-EA0A3C43A739}" type="pres">
      <dgm:prSet presAssocID="{5F693D57-BEAD-49D1-9D0A-FDC54524D72C}" presName="aSpace" presStyleCnt="0"/>
      <dgm:spPr/>
      <dgm:t>
        <a:bodyPr/>
        <a:lstStyle/>
        <a:p>
          <a:endParaRPr lang="uk-UA"/>
        </a:p>
      </dgm:t>
    </dgm:pt>
    <dgm:pt modelId="{7F54ECB0-4F29-4190-BFEB-FEC31D96AC81}" type="pres">
      <dgm:prSet presAssocID="{D7009DA5-0DBF-4664-BEF5-82B46EB03A0F}" presName="compNode" presStyleCnt="0"/>
      <dgm:spPr/>
      <dgm:t>
        <a:bodyPr/>
        <a:lstStyle/>
        <a:p>
          <a:endParaRPr lang="uk-UA"/>
        </a:p>
      </dgm:t>
    </dgm:pt>
    <dgm:pt modelId="{74221613-3D9C-4F78-B5CC-4C311F349E08}" type="pres">
      <dgm:prSet presAssocID="{D7009DA5-0DBF-4664-BEF5-82B46EB03A0F}" presName="aNode" presStyleLbl="bgShp" presStyleIdx="1" presStyleCnt="2"/>
      <dgm:spPr/>
      <dgm:t>
        <a:bodyPr/>
        <a:lstStyle/>
        <a:p>
          <a:endParaRPr lang="uk-UA"/>
        </a:p>
      </dgm:t>
    </dgm:pt>
    <dgm:pt modelId="{3A1DF490-BF40-42EA-83C3-BB8B84D50FBA}" type="pres">
      <dgm:prSet presAssocID="{D7009DA5-0DBF-4664-BEF5-82B46EB03A0F}" presName="textNode" presStyleLbl="bgShp" presStyleIdx="1" presStyleCnt="2"/>
      <dgm:spPr/>
      <dgm:t>
        <a:bodyPr/>
        <a:lstStyle/>
        <a:p>
          <a:endParaRPr lang="uk-UA"/>
        </a:p>
      </dgm:t>
    </dgm:pt>
    <dgm:pt modelId="{0A0A7FD9-041C-4573-8BA8-48E86A7B898D}" type="pres">
      <dgm:prSet presAssocID="{D7009DA5-0DBF-4664-BEF5-82B46EB03A0F}" presName="compChildNode" presStyleCnt="0"/>
      <dgm:spPr/>
      <dgm:t>
        <a:bodyPr/>
        <a:lstStyle/>
        <a:p>
          <a:endParaRPr lang="uk-UA"/>
        </a:p>
      </dgm:t>
    </dgm:pt>
    <dgm:pt modelId="{68E63193-DA69-4750-A289-8A1D7C1AC58E}" type="pres">
      <dgm:prSet presAssocID="{D7009DA5-0DBF-4664-BEF5-82B46EB03A0F}" presName="theInnerList" presStyleCnt="0"/>
      <dgm:spPr/>
      <dgm:t>
        <a:bodyPr/>
        <a:lstStyle/>
        <a:p>
          <a:endParaRPr lang="uk-UA"/>
        </a:p>
      </dgm:t>
    </dgm:pt>
    <dgm:pt modelId="{0C5F3B8C-8F00-48B3-82C8-99953CBF82B7}" type="pres">
      <dgm:prSet presAssocID="{B0B73D7E-EEE9-4E47-AC19-1516F9B54E6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7DCDC7-F20B-4EF6-9A1A-F0C47CBBCC06}" type="pres">
      <dgm:prSet presAssocID="{B0B73D7E-EEE9-4E47-AC19-1516F9B54E66}" presName="aSpace2" presStyleCnt="0"/>
      <dgm:spPr/>
      <dgm:t>
        <a:bodyPr/>
        <a:lstStyle/>
        <a:p>
          <a:endParaRPr lang="uk-UA"/>
        </a:p>
      </dgm:t>
    </dgm:pt>
    <dgm:pt modelId="{11931B28-FAFE-45BF-BFB9-63AFB004843D}" type="pres">
      <dgm:prSet presAssocID="{0D5EBADB-A10E-489C-8AD4-BEC7285F8D8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0914A2F-39BC-4C97-B50A-D6EEBB24AE30}" srcId="{5F693D57-BEAD-49D1-9D0A-FDC54524D72C}" destId="{FF3D0B7D-B602-4B19-88F9-E6A572D69F46}" srcOrd="0" destOrd="0" parTransId="{1DB7F7A6-49DD-4B6C-A0B6-4893B7E56A3C}" sibTransId="{75A51A99-8D2B-4721-B71E-BE40B46B5AA2}"/>
    <dgm:cxn modelId="{4203CDDB-C69C-457B-8248-758DA83375F8}" type="presOf" srcId="{D7009DA5-0DBF-4664-BEF5-82B46EB03A0F}" destId="{3A1DF490-BF40-42EA-83C3-BB8B84D50FBA}" srcOrd="1" destOrd="0" presId="urn:microsoft.com/office/officeart/2005/8/layout/lProcess2"/>
    <dgm:cxn modelId="{535FFB75-9243-4598-9790-525C16A29674}" srcId="{D7009DA5-0DBF-4664-BEF5-82B46EB03A0F}" destId="{0D5EBADB-A10E-489C-8AD4-BEC7285F8D8A}" srcOrd="1" destOrd="0" parTransId="{7A943CAC-792A-443B-B362-CA69FE6F5876}" sibTransId="{973840DE-9779-412E-A7E4-E6F82E6CFA37}"/>
    <dgm:cxn modelId="{B45AAEAD-99AC-47BC-AEFF-DE9C87B19824}" type="presOf" srcId="{0D5EBADB-A10E-489C-8AD4-BEC7285F8D8A}" destId="{11931B28-FAFE-45BF-BFB9-63AFB004843D}" srcOrd="0" destOrd="0" presId="urn:microsoft.com/office/officeart/2005/8/layout/lProcess2"/>
    <dgm:cxn modelId="{C42CADF2-05E8-44DB-B235-681A4D61D19E}" type="presOf" srcId="{5F693D57-BEAD-49D1-9D0A-FDC54524D72C}" destId="{3EF104AF-036C-4CD8-8A80-7C1FECF99EE1}" srcOrd="0" destOrd="0" presId="urn:microsoft.com/office/officeart/2005/8/layout/lProcess2"/>
    <dgm:cxn modelId="{147A361A-19EF-4BAF-9474-215BEE1DDF96}" type="presOf" srcId="{B0B73D7E-EEE9-4E47-AC19-1516F9B54E66}" destId="{0C5F3B8C-8F00-48B3-82C8-99953CBF82B7}" srcOrd="0" destOrd="0" presId="urn:microsoft.com/office/officeart/2005/8/layout/lProcess2"/>
    <dgm:cxn modelId="{C321AE00-6177-4C44-890E-901D7EF3750A}" srcId="{ABB83B6B-E537-4092-A2EE-DEA0436A24D5}" destId="{D7009DA5-0DBF-4664-BEF5-82B46EB03A0F}" srcOrd="1" destOrd="0" parTransId="{C6C33612-06B6-4E82-8D9A-61E8C3703AA9}" sibTransId="{0D88A974-D70A-4037-9FD5-A1ACC7593162}"/>
    <dgm:cxn modelId="{EA71BA0C-2045-4EE9-B43B-D71807A9E898}" type="presOf" srcId="{D7009DA5-0DBF-4664-BEF5-82B46EB03A0F}" destId="{74221613-3D9C-4F78-B5CC-4C311F349E08}" srcOrd="0" destOrd="0" presId="urn:microsoft.com/office/officeart/2005/8/layout/lProcess2"/>
    <dgm:cxn modelId="{C62E8E36-DDBB-47C9-AD23-36B0C689E9CA}" type="presOf" srcId="{FF3D0B7D-B602-4B19-88F9-E6A572D69F46}" destId="{FA1C9C14-D04F-49FA-9C3E-1B2431BEBCFE}" srcOrd="0" destOrd="0" presId="urn:microsoft.com/office/officeart/2005/8/layout/lProcess2"/>
    <dgm:cxn modelId="{CD922A1A-A193-40B4-ACEB-E980D53F28CC}" type="presOf" srcId="{ABB83B6B-E537-4092-A2EE-DEA0436A24D5}" destId="{4EA60DD3-E169-4938-8A1D-206BC39FCDC6}" srcOrd="0" destOrd="0" presId="urn:microsoft.com/office/officeart/2005/8/layout/lProcess2"/>
    <dgm:cxn modelId="{73DD0311-BA57-44AA-9934-8DEBB6237FA3}" srcId="{ABB83B6B-E537-4092-A2EE-DEA0436A24D5}" destId="{5F693D57-BEAD-49D1-9D0A-FDC54524D72C}" srcOrd="0" destOrd="0" parTransId="{1FFB27A0-CD55-4F56-84AC-9CD49857F366}" sibTransId="{67D561A0-8999-4110-BFA7-1FDCDE571594}"/>
    <dgm:cxn modelId="{E29E7667-339D-490F-B984-3CBA862F4FE7}" type="presOf" srcId="{5F693D57-BEAD-49D1-9D0A-FDC54524D72C}" destId="{47185826-07D2-4F63-A21A-CF1DF7746169}" srcOrd="1" destOrd="0" presId="urn:microsoft.com/office/officeart/2005/8/layout/lProcess2"/>
    <dgm:cxn modelId="{3F3CC35E-9711-4C94-A5AC-3B18C7B0C080}" type="presOf" srcId="{DED892F1-ED19-4E82-9746-8730F04C9FEF}" destId="{F5F3408E-5D3F-4BDB-AB35-65CAF43430E8}" srcOrd="0" destOrd="0" presId="urn:microsoft.com/office/officeart/2005/8/layout/lProcess2"/>
    <dgm:cxn modelId="{05D58A54-CCDE-4755-9A1B-4709E10A810B}" srcId="{D7009DA5-0DBF-4664-BEF5-82B46EB03A0F}" destId="{B0B73D7E-EEE9-4E47-AC19-1516F9B54E66}" srcOrd="0" destOrd="0" parTransId="{CCAFB7BB-9CFD-4959-A0AE-1715E98418C9}" sibTransId="{B737AB56-A8B1-48FB-86EA-1D8C4265B330}"/>
    <dgm:cxn modelId="{42C8B91B-B5B4-4205-9B61-FBF683041670}" srcId="{5F693D57-BEAD-49D1-9D0A-FDC54524D72C}" destId="{DED892F1-ED19-4E82-9746-8730F04C9FEF}" srcOrd="1" destOrd="0" parTransId="{C1CF4D96-85BB-4DF2-A56B-36C4D556B985}" sibTransId="{2633966E-5364-46FB-8D04-D931109AB47E}"/>
    <dgm:cxn modelId="{6F894940-3745-4EA6-AA29-C91B4C5C4C5C}" type="presParOf" srcId="{4EA60DD3-E169-4938-8A1D-206BC39FCDC6}" destId="{E8AF78DB-A1FF-4FE4-A7A3-CBABBAF1C339}" srcOrd="0" destOrd="0" presId="urn:microsoft.com/office/officeart/2005/8/layout/lProcess2"/>
    <dgm:cxn modelId="{13CF7207-C986-4178-AE54-8A420CED2061}" type="presParOf" srcId="{E8AF78DB-A1FF-4FE4-A7A3-CBABBAF1C339}" destId="{3EF104AF-036C-4CD8-8A80-7C1FECF99EE1}" srcOrd="0" destOrd="0" presId="urn:microsoft.com/office/officeart/2005/8/layout/lProcess2"/>
    <dgm:cxn modelId="{07A6ADBB-3A93-4CF8-9CCF-A5029B813791}" type="presParOf" srcId="{E8AF78DB-A1FF-4FE4-A7A3-CBABBAF1C339}" destId="{47185826-07D2-4F63-A21A-CF1DF7746169}" srcOrd="1" destOrd="0" presId="urn:microsoft.com/office/officeart/2005/8/layout/lProcess2"/>
    <dgm:cxn modelId="{74C2EBD4-E5BA-401F-AF33-4F804DABA2CB}" type="presParOf" srcId="{E8AF78DB-A1FF-4FE4-A7A3-CBABBAF1C339}" destId="{5744DF73-C524-4650-A760-B0DC2B700367}" srcOrd="2" destOrd="0" presId="urn:microsoft.com/office/officeart/2005/8/layout/lProcess2"/>
    <dgm:cxn modelId="{793ECAEE-461A-4762-9A7F-33307A69FD3D}" type="presParOf" srcId="{5744DF73-C524-4650-A760-B0DC2B700367}" destId="{6A259FB5-99B5-4E24-8991-E07E55641C3A}" srcOrd="0" destOrd="0" presId="urn:microsoft.com/office/officeart/2005/8/layout/lProcess2"/>
    <dgm:cxn modelId="{1EC72E9C-EE1E-478F-9093-7A6A88BE940C}" type="presParOf" srcId="{6A259FB5-99B5-4E24-8991-E07E55641C3A}" destId="{FA1C9C14-D04F-49FA-9C3E-1B2431BEBCFE}" srcOrd="0" destOrd="0" presId="urn:microsoft.com/office/officeart/2005/8/layout/lProcess2"/>
    <dgm:cxn modelId="{0E22F0AC-9176-4C46-8EEA-5C34C7F92BB7}" type="presParOf" srcId="{6A259FB5-99B5-4E24-8991-E07E55641C3A}" destId="{0DBC9709-A3AE-4E60-B1BD-A119F83C0581}" srcOrd="1" destOrd="0" presId="urn:microsoft.com/office/officeart/2005/8/layout/lProcess2"/>
    <dgm:cxn modelId="{0203831E-816B-4BE4-8793-7F69BE7B11A4}" type="presParOf" srcId="{6A259FB5-99B5-4E24-8991-E07E55641C3A}" destId="{F5F3408E-5D3F-4BDB-AB35-65CAF43430E8}" srcOrd="2" destOrd="0" presId="urn:microsoft.com/office/officeart/2005/8/layout/lProcess2"/>
    <dgm:cxn modelId="{28E9915C-14EA-49FA-AA6A-01E5CC400F7A}" type="presParOf" srcId="{4EA60DD3-E169-4938-8A1D-206BC39FCDC6}" destId="{9B756AA2-DC80-494E-A8BE-EA0A3C43A739}" srcOrd="1" destOrd="0" presId="urn:microsoft.com/office/officeart/2005/8/layout/lProcess2"/>
    <dgm:cxn modelId="{5F476443-9D98-4F91-8804-CF9E47274A7F}" type="presParOf" srcId="{4EA60DD3-E169-4938-8A1D-206BC39FCDC6}" destId="{7F54ECB0-4F29-4190-BFEB-FEC31D96AC81}" srcOrd="2" destOrd="0" presId="urn:microsoft.com/office/officeart/2005/8/layout/lProcess2"/>
    <dgm:cxn modelId="{5E1B92DA-93CE-44E6-A714-6E76E9971FE1}" type="presParOf" srcId="{7F54ECB0-4F29-4190-BFEB-FEC31D96AC81}" destId="{74221613-3D9C-4F78-B5CC-4C311F349E08}" srcOrd="0" destOrd="0" presId="urn:microsoft.com/office/officeart/2005/8/layout/lProcess2"/>
    <dgm:cxn modelId="{0EBA814A-65B7-4F4F-8304-30AB23E3CAD3}" type="presParOf" srcId="{7F54ECB0-4F29-4190-BFEB-FEC31D96AC81}" destId="{3A1DF490-BF40-42EA-83C3-BB8B84D50FBA}" srcOrd="1" destOrd="0" presId="urn:microsoft.com/office/officeart/2005/8/layout/lProcess2"/>
    <dgm:cxn modelId="{B1931B3A-C463-4FBF-8FE6-D82BC8EBDF64}" type="presParOf" srcId="{7F54ECB0-4F29-4190-BFEB-FEC31D96AC81}" destId="{0A0A7FD9-041C-4573-8BA8-48E86A7B898D}" srcOrd="2" destOrd="0" presId="urn:microsoft.com/office/officeart/2005/8/layout/lProcess2"/>
    <dgm:cxn modelId="{936ED087-EE9B-4A25-8B81-08FB0BE6B2A5}" type="presParOf" srcId="{0A0A7FD9-041C-4573-8BA8-48E86A7B898D}" destId="{68E63193-DA69-4750-A289-8A1D7C1AC58E}" srcOrd="0" destOrd="0" presId="urn:microsoft.com/office/officeart/2005/8/layout/lProcess2"/>
    <dgm:cxn modelId="{64879494-B588-4B49-8A37-3FDF3FE1E8C0}" type="presParOf" srcId="{68E63193-DA69-4750-A289-8A1D7C1AC58E}" destId="{0C5F3B8C-8F00-48B3-82C8-99953CBF82B7}" srcOrd="0" destOrd="0" presId="urn:microsoft.com/office/officeart/2005/8/layout/lProcess2"/>
    <dgm:cxn modelId="{EC9334D3-217A-4C9E-BB3F-F1F2B1EC02CE}" type="presParOf" srcId="{68E63193-DA69-4750-A289-8A1D7C1AC58E}" destId="{6E7DCDC7-F20B-4EF6-9A1A-F0C47CBBCC06}" srcOrd="1" destOrd="0" presId="urn:microsoft.com/office/officeart/2005/8/layout/lProcess2"/>
    <dgm:cxn modelId="{3B430653-3216-4BC5-BA2C-CBA38CA803F4}" type="presParOf" srcId="{68E63193-DA69-4750-A289-8A1D7C1AC58E}" destId="{11931B28-FAFE-45BF-BFB9-63AFB00484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BB83B6B-E537-4092-A2EE-DEA0436A24D5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F693D57-BEAD-49D1-9D0A-FDC54524D72C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Предмети ПЗНО-2017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B27A0-CD55-4F56-84AC-9CD49857F366}" type="parTrans" cxnId="{73DD0311-BA57-44AA-9934-8DEBB6237FA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561A0-8999-4110-BFA7-1FDCDE571594}" type="sibTrans" cxnId="{73DD0311-BA57-44AA-9934-8DEBB6237FA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D0B7D-B602-4B19-88F9-E6A572D69F4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українська мова і література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7F7A6-49DD-4B6C-A0B6-4893B7E56A3C}" type="parTrans" cxnId="{C0914A2F-39BC-4C97-B50A-D6EEBB24AE3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51A99-8D2B-4721-B71E-BE40B46B5AA2}" type="sibTrans" cxnId="{C0914A2F-39BC-4C97-B50A-D6EEBB24AE3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D892F1-ED19-4E82-9746-8730F04C9FE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інші предмети ПЗНО-2017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F4D96-85BB-4DF2-A56B-36C4D556B985}" type="parTrans" cxnId="{42C8B91B-B5B4-4205-9B61-FBF68304167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3966E-5364-46FB-8D04-D931109AB47E}" type="sibTrans" cxnId="{42C8B91B-B5B4-4205-9B61-FBF68304167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4B1C0-58E4-4C07-A465-23EF287C9C6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2D91D-4B52-4522-969A-221DEAC72B01}" type="parTrans" cxnId="{31DCE757-0526-41E8-9359-A9398E3CB2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01687-EFEE-498C-9340-22E1DCF9FED7}" type="sibTrans" cxnId="{31DCE757-0526-41E8-9359-A9398E3CB2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D8B8B-036F-432A-9FC0-DAA21DE4456C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08.04.2017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9463-D55A-4430-817D-66A1DEFDA125}" type="parTrans" cxnId="{2A271B79-7D1F-403B-8D20-BB9239E190A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05930-CF0B-4687-B346-0C7F892C3281}" type="sibTrans" cxnId="{2A271B79-7D1F-403B-8D20-BB9239E190A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1AA22-41DC-4B0F-A29B-BC95B4710EE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14.04.2017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B0AD0-7F4D-4A76-8EE6-1675485290A0}" type="parTrans" cxnId="{4206A81E-45B4-447F-A852-26A2E2BF6E5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7CBEE-5E75-47A2-A832-166214111B68}" type="sibTrans" cxnId="{4206A81E-45B4-447F-A852-26A2E2BF6E5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60DD3-E169-4938-8A1D-206BC39FCDC6}" type="pres">
      <dgm:prSet presAssocID="{ABB83B6B-E537-4092-A2EE-DEA0436A24D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8AF78DB-A1FF-4FE4-A7A3-CBABBAF1C339}" type="pres">
      <dgm:prSet presAssocID="{5F693D57-BEAD-49D1-9D0A-FDC54524D72C}" presName="compNode" presStyleCnt="0"/>
      <dgm:spPr/>
      <dgm:t>
        <a:bodyPr/>
        <a:lstStyle/>
        <a:p>
          <a:endParaRPr lang="uk-UA"/>
        </a:p>
      </dgm:t>
    </dgm:pt>
    <dgm:pt modelId="{3EF104AF-036C-4CD8-8A80-7C1FECF99EE1}" type="pres">
      <dgm:prSet presAssocID="{5F693D57-BEAD-49D1-9D0A-FDC54524D72C}" presName="aNode" presStyleLbl="bgShp" presStyleIdx="0" presStyleCnt="2"/>
      <dgm:spPr/>
      <dgm:t>
        <a:bodyPr/>
        <a:lstStyle/>
        <a:p>
          <a:endParaRPr lang="uk-UA"/>
        </a:p>
      </dgm:t>
    </dgm:pt>
    <dgm:pt modelId="{47185826-07D2-4F63-A21A-CF1DF7746169}" type="pres">
      <dgm:prSet presAssocID="{5F693D57-BEAD-49D1-9D0A-FDC54524D72C}" presName="textNode" presStyleLbl="bgShp" presStyleIdx="0" presStyleCnt="2"/>
      <dgm:spPr/>
      <dgm:t>
        <a:bodyPr/>
        <a:lstStyle/>
        <a:p>
          <a:endParaRPr lang="uk-UA"/>
        </a:p>
      </dgm:t>
    </dgm:pt>
    <dgm:pt modelId="{5744DF73-C524-4650-A760-B0DC2B700367}" type="pres">
      <dgm:prSet presAssocID="{5F693D57-BEAD-49D1-9D0A-FDC54524D72C}" presName="compChildNode" presStyleCnt="0"/>
      <dgm:spPr/>
      <dgm:t>
        <a:bodyPr/>
        <a:lstStyle/>
        <a:p>
          <a:endParaRPr lang="uk-UA"/>
        </a:p>
      </dgm:t>
    </dgm:pt>
    <dgm:pt modelId="{6A259FB5-99B5-4E24-8991-E07E55641C3A}" type="pres">
      <dgm:prSet presAssocID="{5F693D57-BEAD-49D1-9D0A-FDC54524D72C}" presName="theInnerList" presStyleCnt="0"/>
      <dgm:spPr/>
      <dgm:t>
        <a:bodyPr/>
        <a:lstStyle/>
        <a:p>
          <a:endParaRPr lang="uk-UA"/>
        </a:p>
      </dgm:t>
    </dgm:pt>
    <dgm:pt modelId="{FA1C9C14-D04F-49FA-9C3E-1B2431BEBCFE}" type="pres">
      <dgm:prSet presAssocID="{FF3D0B7D-B602-4B19-88F9-E6A572D69F4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BC9709-A3AE-4E60-B1BD-A119F83C0581}" type="pres">
      <dgm:prSet presAssocID="{FF3D0B7D-B602-4B19-88F9-E6A572D69F46}" presName="aSpace2" presStyleCnt="0"/>
      <dgm:spPr/>
      <dgm:t>
        <a:bodyPr/>
        <a:lstStyle/>
        <a:p>
          <a:endParaRPr lang="uk-UA"/>
        </a:p>
      </dgm:t>
    </dgm:pt>
    <dgm:pt modelId="{F5F3408E-5D3F-4BDB-AB35-65CAF43430E8}" type="pres">
      <dgm:prSet presAssocID="{DED892F1-ED19-4E82-9746-8730F04C9FEF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756AA2-DC80-494E-A8BE-EA0A3C43A739}" type="pres">
      <dgm:prSet presAssocID="{5F693D57-BEAD-49D1-9D0A-FDC54524D72C}" presName="aSpace" presStyleCnt="0"/>
      <dgm:spPr/>
      <dgm:t>
        <a:bodyPr/>
        <a:lstStyle/>
        <a:p>
          <a:endParaRPr lang="uk-UA"/>
        </a:p>
      </dgm:t>
    </dgm:pt>
    <dgm:pt modelId="{1893AEFA-8943-4AB3-87B4-0478E13B7EEC}" type="pres">
      <dgm:prSet presAssocID="{C634B1C0-58E4-4C07-A465-23EF287C9C60}" presName="compNode" presStyleCnt="0"/>
      <dgm:spPr/>
      <dgm:t>
        <a:bodyPr/>
        <a:lstStyle/>
        <a:p>
          <a:endParaRPr lang="uk-UA"/>
        </a:p>
      </dgm:t>
    </dgm:pt>
    <dgm:pt modelId="{38BC8C7C-4C6D-4AE9-B113-5DC3E9A03C99}" type="pres">
      <dgm:prSet presAssocID="{C634B1C0-58E4-4C07-A465-23EF287C9C60}" presName="aNode" presStyleLbl="bgShp" presStyleIdx="1" presStyleCnt="2"/>
      <dgm:spPr/>
      <dgm:t>
        <a:bodyPr/>
        <a:lstStyle/>
        <a:p>
          <a:endParaRPr lang="uk-UA"/>
        </a:p>
      </dgm:t>
    </dgm:pt>
    <dgm:pt modelId="{2F8DCC4F-84C9-4131-833D-0CEC82D59CF2}" type="pres">
      <dgm:prSet presAssocID="{C634B1C0-58E4-4C07-A465-23EF287C9C60}" presName="textNode" presStyleLbl="bgShp" presStyleIdx="1" presStyleCnt="2"/>
      <dgm:spPr/>
      <dgm:t>
        <a:bodyPr/>
        <a:lstStyle/>
        <a:p>
          <a:endParaRPr lang="uk-UA"/>
        </a:p>
      </dgm:t>
    </dgm:pt>
    <dgm:pt modelId="{12B7DF57-8982-4484-B08C-D400AFE228EB}" type="pres">
      <dgm:prSet presAssocID="{C634B1C0-58E4-4C07-A465-23EF287C9C60}" presName="compChildNode" presStyleCnt="0"/>
      <dgm:spPr/>
      <dgm:t>
        <a:bodyPr/>
        <a:lstStyle/>
        <a:p>
          <a:endParaRPr lang="uk-UA"/>
        </a:p>
      </dgm:t>
    </dgm:pt>
    <dgm:pt modelId="{9BEF4E82-8E70-4F70-965D-697CE446F8C1}" type="pres">
      <dgm:prSet presAssocID="{C634B1C0-58E4-4C07-A465-23EF287C9C60}" presName="theInnerList" presStyleCnt="0"/>
      <dgm:spPr/>
      <dgm:t>
        <a:bodyPr/>
        <a:lstStyle/>
        <a:p>
          <a:endParaRPr lang="uk-UA"/>
        </a:p>
      </dgm:t>
    </dgm:pt>
    <dgm:pt modelId="{6C970C5D-07CE-49F4-84F1-DE8C8F79012A}" type="pres">
      <dgm:prSet presAssocID="{96BD8B8B-036F-432A-9FC0-DAA21DE4456C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5D30C2-BC05-47BE-8984-DCF80E1D1576}" type="pres">
      <dgm:prSet presAssocID="{96BD8B8B-036F-432A-9FC0-DAA21DE4456C}" presName="aSpace2" presStyleCnt="0"/>
      <dgm:spPr/>
      <dgm:t>
        <a:bodyPr/>
        <a:lstStyle/>
        <a:p>
          <a:endParaRPr lang="uk-UA"/>
        </a:p>
      </dgm:t>
    </dgm:pt>
    <dgm:pt modelId="{35B349DF-AB4A-4F99-89AD-E92281635EAF}" type="pres">
      <dgm:prSet presAssocID="{71C1AA22-41DC-4B0F-A29B-BC95B4710EE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FADAA9D-5294-41A3-845E-07266EC724FA}" type="presOf" srcId="{C634B1C0-58E4-4C07-A465-23EF287C9C60}" destId="{2F8DCC4F-84C9-4131-833D-0CEC82D59CF2}" srcOrd="1" destOrd="0" presId="urn:microsoft.com/office/officeart/2005/8/layout/lProcess2"/>
    <dgm:cxn modelId="{5EB82913-0BFB-4CFF-A849-6543DF9A5A82}" type="presOf" srcId="{ABB83B6B-E537-4092-A2EE-DEA0436A24D5}" destId="{4EA60DD3-E169-4938-8A1D-206BC39FCDC6}" srcOrd="0" destOrd="0" presId="urn:microsoft.com/office/officeart/2005/8/layout/lProcess2"/>
    <dgm:cxn modelId="{4206A81E-45B4-447F-A852-26A2E2BF6E5A}" srcId="{C634B1C0-58E4-4C07-A465-23EF287C9C60}" destId="{71C1AA22-41DC-4B0F-A29B-BC95B4710EEF}" srcOrd="1" destOrd="0" parTransId="{091B0AD0-7F4D-4A76-8EE6-1675485290A0}" sibTransId="{F317CBEE-5E75-47A2-A832-166214111B68}"/>
    <dgm:cxn modelId="{8298C411-9569-40DC-8B86-9508AB37B412}" type="presOf" srcId="{71C1AA22-41DC-4B0F-A29B-BC95B4710EEF}" destId="{35B349DF-AB4A-4F99-89AD-E92281635EAF}" srcOrd="0" destOrd="0" presId="urn:microsoft.com/office/officeart/2005/8/layout/lProcess2"/>
    <dgm:cxn modelId="{13FFC103-B17B-4474-963D-BBFBADC094CC}" type="presOf" srcId="{96BD8B8B-036F-432A-9FC0-DAA21DE4456C}" destId="{6C970C5D-07CE-49F4-84F1-DE8C8F79012A}" srcOrd="0" destOrd="0" presId="urn:microsoft.com/office/officeart/2005/8/layout/lProcess2"/>
    <dgm:cxn modelId="{42C8B91B-B5B4-4205-9B61-FBF683041670}" srcId="{5F693D57-BEAD-49D1-9D0A-FDC54524D72C}" destId="{DED892F1-ED19-4E82-9746-8730F04C9FEF}" srcOrd="1" destOrd="0" parTransId="{C1CF4D96-85BB-4DF2-A56B-36C4D556B985}" sibTransId="{2633966E-5364-46FB-8D04-D931109AB47E}"/>
    <dgm:cxn modelId="{2A271B79-7D1F-403B-8D20-BB9239E190AA}" srcId="{C634B1C0-58E4-4C07-A465-23EF287C9C60}" destId="{96BD8B8B-036F-432A-9FC0-DAA21DE4456C}" srcOrd="0" destOrd="0" parTransId="{C9889463-D55A-4430-817D-66A1DEFDA125}" sibTransId="{7B505930-CF0B-4687-B346-0C7F892C3281}"/>
    <dgm:cxn modelId="{EC48ED46-D936-4B53-85DB-CC22841E4030}" type="presOf" srcId="{C634B1C0-58E4-4C07-A465-23EF287C9C60}" destId="{38BC8C7C-4C6D-4AE9-B113-5DC3E9A03C99}" srcOrd="0" destOrd="0" presId="urn:microsoft.com/office/officeart/2005/8/layout/lProcess2"/>
    <dgm:cxn modelId="{C0914A2F-39BC-4C97-B50A-D6EEBB24AE30}" srcId="{5F693D57-BEAD-49D1-9D0A-FDC54524D72C}" destId="{FF3D0B7D-B602-4B19-88F9-E6A572D69F46}" srcOrd="0" destOrd="0" parTransId="{1DB7F7A6-49DD-4B6C-A0B6-4893B7E56A3C}" sibTransId="{75A51A99-8D2B-4721-B71E-BE40B46B5AA2}"/>
    <dgm:cxn modelId="{73DD0311-BA57-44AA-9934-8DEBB6237FA3}" srcId="{ABB83B6B-E537-4092-A2EE-DEA0436A24D5}" destId="{5F693D57-BEAD-49D1-9D0A-FDC54524D72C}" srcOrd="0" destOrd="0" parTransId="{1FFB27A0-CD55-4F56-84AC-9CD49857F366}" sibTransId="{67D561A0-8999-4110-BFA7-1FDCDE571594}"/>
    <dgm:cxn modelId="{31DCE757-0526-41E8-9359-A9398E3CB285}" srcId="{ABB83B6B-E537-4092-A2EE-DEA0436A24D5}" destId="{C634B1C0-58E4-4C07-A465-23EF287C9C60}" srcOrd="1" destOrd="0" parTransId="{B612D91D-4B52-4522-969A-221DEAC72B01}" sibTransId="{D5801687-EFEE-498C-9340-22E1DCF9FED7}"/>
    <dgm:cxn modelId="{2BF92896-48A8-40C2-AB4A-71B9194ECE0B}" type="presOf" srcId="{5F693D57-BEAD-49D1-9D0A-FDC54524D72C}" destId="{3EF104AF-036C-4CD8-8A80-7C1FECF99EE1}" srcOrd="0" destOrd="0" presId="urn:microsoft.com/office/officeart/2005/8/layout/lProcess2"/>
    <dgm:cxn modelId="{B5EE309C-4B8C-4133-BD8F-1401F6EF60A0}" type="presOf" srcId="{DED892F1-ED19-4E82-9746-8730F04C9FEF}" destId="{F5F3408E-5D3F-4BDB-AB35-65CAF43430E8}" srcOrd="0" destOrd="0" presId="urn:microsoft.com/office/officeart/2005/8/layout/lProcess2"/>
    <dgm:cxn modelId="{01F4B77C-3CE3-4D03-B826-039F1540933D}" type="presOf" srcId="{5F693D57-BEAD-49D1-9D0A-FDC54524D72C}" destId="{47185826-07D2-4F63-A21A-CF1DF7746169}" srcOrd="1" destOrd="0" presId="urn:microsoft.com/office/officeart/2005/8/layout/lProcess2"/>
    <dgm:cxn modelId="{CFA5723D-F0FF-463E-AEC0-B2D9B69444EB}" type="presOf" srcId="{FF3D0B7D-B602-4B19-88F9-E6A572D69F46}" destId="{FA1C9C14-D04F-49FA-9C3E-1B2431BEBCFE}" srcOrd="0" destOrd="0" presId="urn:microsoft.com/office/officeart/2005/8/layout/lProcess2"/>
    <dgm:cxn modelId="{FB3EA8CC-569A-4BAC-838A-852160645A5F}" type="presParOf" srcId="{4EA60DD3-E169-4938-8A1D-206BC39FCDC6}" destId="{E8AF78DB-A1FF-4FE4-A7A3-CBABBAF1C339}" srcOrd="0" destOrd="0" presId="urn:microsoft.com/office/officeart/2005/8/layout/lProcess2"/>
    <dgm:cxn modelId="{1E30C1CF-D67E-47D5-B479-E5395F84EED8}" type="presParOf" srcId="{E8AF78DB-A1FF-4FE4-A7A3-CBABBAF1C339}" destId="{3EF104AF-036C-4CD8-8A80-7C1FECF99EE1}" srcOrd="0" destOrd="0" presId="urn:microsoft.com/office/officeart/2005/8/layout/lProcess2"/>
    <dgm:cxn modelId="{50822CB9-B7CD-4B80-99D3-836C19D8289F}" type="presParOf" srcId="{E8AF78DB-A1FF-4FE4-A7A3-CBABBAF1C339}" destId="{47185826-07D2-4F63-A21A-CF1DF7746169}" srcOrd="1" destOrd="0" presId="urn:microsoft.com/office/officeart/2005/8/layout/lProcess2"/>
    <dgm:cxn modelId="{28A96364-5E78-47EC-B7B5-157A2CF9D6C7}" type="presParOf" srcId="{E8AF78DB-A1FF-4FE4-A7A3-CBABBAF1C339}" destId="{5744DF73-C524-4650-A760-B0DC2B700367}" srcOrd="2" destOrd="0" presId="urn:microsoft.com/office/officeart/2005/8/layout/lProcess2"/>
    <dgm:cxn modelId="{B8776631-8993-4A7A-8921-F1B12BE8EFEF}" type="presParOf" srcId="{5744DF73-C524-4650-A760-B0DC2B700367}" destId="{6A259FB5-99B5-4E24-8991-E07E55641C3A}" srcOrd="0" destOrd="0" presId="urn:microsoft.com/office/officeart/2005/8/layout/lProcess2"/>
    <dgm:cxn modelId="{4EC0F1EB-E55A-45C1-8B60-AED445ECE821}" type="presParOf" srcId="{6A259FB5-99B5-4E24-8991-E07E55641C3A}" destId="{FA1C9C14-D04F-49FA-9C3E-1B2431BEBCFE}" srcOrd="0" destOrd="0" presId="urn:microsoft.com/office/officeart/2005/8/layout/lProcess2"/>
    <dgm:cxn modelId="{406D223E-9906-44E4-91DB-86B012A8076D}" type="presParOf" srcId="{6A259FB5-99B5-4E24-8991-E07E55641C3A}" destId="{0DBC9709-A3AE-4E60-B1BD-A119F83C0581}" srcOrd="1" destOrd="0" presId="urn:microsoft.com/office/officeart/2005/8/layout/lProcess2"/>
    <dgm:cxn modelId="{F443BD0D-AC59-4AD9-9B6B-2C09CB06283D}" type="presParOf" srcId="{6A259FB5-99B5-4E24-8991-E07E55641C3A}" destId="{F5F3408E-5D3F-4BDB-AB35-65CAF43430E8}" srcOrd="2" destOrd="0" presId="urn:microsoft.com/office/officeart/2005/8/layout/lProcess2"/>
    <dgm:cxn modelId="{54D0B0EC-8B07-4BBE-997D-E26DEB760DE1}" type="presParOf" srcId="{4EA60DD3-E169-4938-8A1D-206BC39FCDC6}" destId="{9B756AA2-DC80-494E-A8BE-EA0A3C43A739}" srcOrd="1" destOrd="0" presId="urn:microsoft.com/office/officeart/2005/8/layout/lProcess2"/>
    <dgm:cxn modelId="{2652F9A4-71CF-41AE-B2AD-AEDC4B867991}" type="presParOf" srcId="{4EA60DD3-E169-4938-8A1D-206BC39FCDC6}" destId="{1893AEFA-8943-4AB3-87B4-0478E13B7EEC}" srcOrd="2" destOrd="0" presId="urn:microsoft.com/office/officeart/2005/8/layout/lProcess2"/>
    <dgm:cxn modelId="{90B697F4-4EF6-4CE7-9889-2067A2752920}" type="presParOf" srcId="{1893AEFA-8943-4AB3-87B4-0478E13B7EEC}" destId="{38BC8C7C-4C6D-4AE9-B113-5DC3E9A03C99}" srcOrd="0" destOrd="0" presId="urn:microsoft.com/office/officeart/2005/8/layout/lProcess2"/>
    <dgm:cxn modelId="{C4F8D800-8804-4DB6-ADEA-5ECE05F66BAE}" type="presParOf" srcId="{1893AEFA-8943-4AB3-87B4-0478E13B7EEC}" destId="{2F8DCC4F-84C9-4131-833D-0CEC82D59CF2}" srcOrd="1" destOrd="0" presId="urn:microsoft.com/office/officeart/2005/8/layout/lProcess2"/>
    <dgm:cxn modelId="{B6B39ADE-37FF-419A-BF76-C290ABBB5186}" type="presParOf" srcId="{1893AEFA-8943-4AB3-87B4-0478E13B7EEC}" destId="{12B7DF57-8982-4484-B08C-D400AFE228EB}" srcOrd="2" destOrd="0" presId="urn:microsoft.com/office/officeart/2005/8/layout/lProcess2"/>
    <dgm:cxn modelId="{A59BF5A9-4305-4E1A-B511-533C90A83D9F}" type="presParOf" srcId="{12B7DF57-8982-4484-B08C-D400AFE228EB}" destId="{9BEF4E82-8E70-4F70-965D-697CE446F8C1}" srcOrd="0" destOrd="0" presId="urn:microsoft.com/office/officeart/2005/8/layout/lProcess2"/>
    <dgm:cxn modelId="{7E59B154-BEB2-4898-804A-DBA24D0AF61C}" type="presParOf" srcId="{9BEF4E82-8E70-4F70-965D-697CE446F8C1}" destId="{6C970C5D-07CE-49F4-84F1-DE8C8F79012A}" srcOrd="0" destOrd="0" presId="urn:microsoft.com/office/officeart/2005/8/layout/lProcess2"/>
    <dgm:cxn modelId="{6855711F-69AC-485E-A877-496E9DEE8C46}" type="presParOf" srcId="{9BEF4E82-8E70-4F70-965D-697CE446F8C1}" destId="{125D30C2-BC05-47BE-8984-DCF80E1D1576}" srcOrd="1" destOrd="0" presId="urn:microsoft.com/office/officeart/2005/8/layout/lProcess2"/>
    <dgm:cxn modelId="{FEF28252-3D65-4410-B518-C39047768E37}" type="presParOf" srcId="{9BEF4E82-8E70-4F70-965D-697CE446F8C1}" destId="{35B349DF-AB4A-4F99-89AD-E92281635EA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672E756-F217-4BB9-A78A-9DE9CB6BEF6E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B2A54F11-A69F-4732-A102-F9B21A96C15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Контакти для отримання більш детальної інформації: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B6DCD-9C74-4EC4-BB87-53A8D639C9CC}" type="parTrans" cxnId="{426F6657-E952-48FA-8A83-707DEA6C8B5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EBCC4-8D33-4DE9-93B7-D70C54AE9B54}" type="sibTrans" cxnId="{426F6657-E952-48FA-8A83-707DEA6C8B5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DB2D07-E6B0-4F6C-8728-ABFDAD3D983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ОРЦОЯО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м. Одеса, вул. 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Корольова, 26, або телефонуйте: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(048) 784-69-95.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AB55B-1C24-47AD-8F34-C81177731CEF}" type="parTrans" cxnId="{5C759EC1-6DBF-46E7-8C6D-E9DB41D9783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55489-17A0-431D-A762-47CEB4095D78}" type="sibTrans" cxnId="{5C759EC1-6DBF-46E7-8C6D-E9DB41D9783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2DE81A-CED3-48D1-8C3B-B2147CCFADDE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Слідкуйте також за інформацією щодо проведення пробного ЗНО-2017 та основної сесії ЗНО-2017 на сайтах                             </a:t>
          </a:r>
          <a:r>
            <a: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www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</a:t>
          </a:r>
          <a:r>
            <a:rPr lang="uk-UA" b="1" u="sng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test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-</a:t>
          </a:r>
          <a:r>
            <a: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center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</a:t>
          </a:r>
          <a:r>
            <a: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od</a:t>
          </a:r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</a:t>
          </a:r>
          <a:r>
            <a:rPr lang="uk-UA" b="1" u="sng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ua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www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.testportal.gov.ua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A317A-C6FF-43E7-9C83-1A9B6AE0505C}" type="parTrans" cxnId="{B58C9BE5-1963-4829-A5FC-3B6233508F1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8AD1D-F0F9-422B-B9C3-457503DA69F3}" type="sibTrans" cxnId="{B58C9BE5-1963-4829-A5FC-3B6233508F1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F3EE0-6E98-4F1F-B7D6-3190B5398908}" type="pres">
      <dgm:prSet presAssocID="{8672E756-F217-4BB9-A78A-9DE9CB6BEF6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F8ECF3D-A5FA-46FF-A43D-C3B3988E8A08}" type="pres">
      <dgm:prSet presAssocID="{B2A54F11-A69F-4732-A102-F9B21A96C158}" presName="roof" presStyleLbl="dkBgShp" presStyleIdx="0" presStyleCnt="2"/>
      <dgm:spPr/>
      <dgm:t>
        <a:bodyPr/>
        <a:lstStyle/>
        <a:p>
          <a:endParaRPr lang="uk-UA"/>
        </a:p>
      </dgm:t>
    </dgm:pt>
    <dgm:pt modelId="{6D23AD16-C993-4BD9-97CC-6135F363282F}" type="pres">
      <dgm:prSet presAssocID="{B2A54F11-A69F-4732-A102-F9B21A96C158}" presName="pillars" presStyleCnt="0"/>
      <dgm:spPr/>
    </dgm:pt>
    <dgm:pt modelId="{90FDB7DF-F0FC-4899-9F4F-6D740EE59084}" type="pres">
      <dgm:prSet presAssocID="{B2A54F11-A69F-4732-A102-F9B21A96C158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5EE8E5-57F6-4151-A593-569408FDC4E8}" type="pres">
      <dgm:prSet presAssocID="{5F2DE81A-CED3-48D1-8C3B-B2147CCFADDE}" presName="pillarX" presStyleLbl="node1" presStyleIdx="1" presStyleCnt="2" custScaleX="1515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897C07-42D2-4B3D-98FA-67AC5585939E}" type="pres">
      <dgm:prSet presAssocID="{B2A54F11-A69F-4732-A102-F9B21A96C158}" presName="base" presStyleLbl="dkBgShp" presStyleIdx="1" presStyleCnt="2"/>
      <dgm:spPr/>
    </dgm:pt>
  </dgm:ptLst>
  <dgm:cxnLst>
    <dgm:cxn modelId="{683A0D14-3DF8-449F-8B57-CF87478FADF0}" type="presOf" srcId="{B2A54F11-A69F-4732-A102-F9B21A96C158}" destId="{DF8ECF3D-A5FA-46FF-A43D-C3B3988E8A08}" srcOrd="0" destOrd="0" presId="urn:microsoft.com/office/officeart/2005/8/layout/hList3"/>
    <dgm:cxn modelId="{98C6DEF1-7F44-436F-925D-CB0C1A0115F0}" type="presOf" srcId="{8672E756-F217-4BB9-A78A-9DE9CB6BEF6E}" destId="{FCBF3EE0-6E98-4F1F-B7D6-3190B5398908}" srcOrd="0" destOrd="0" presId="urn:microsoft.com/office/officeart/2005/8/layout/hList3"/>
    <dgm:cxn modelId="{B84A784B-9911-42C4-A0CF-26F0EE5994D4}" type="presOf" srcId="{59DB2D07-E6B0-4F6C-8728-ABFDAD3D9836}" destId="{90FDB7DF-F0FC-4899-9F4F-6D740EE59084}" srcOrd="0" destOrd="0" presId="urn:microsoft.com/office/officeart/2005/8/layout/hList3"/>
    <dgm:cxn modelId="{426F6657-E952-48FA-8A83-707DEA6C8B55}" srcId="{8672E756-F217-4BB9-A78A-9DE9CB6BEF6E}" destId="{B2A54F11-A69F-4732-A102-F9B21A96C158}" srcOrd="0" destOrd="0" parTransId="{6CEB6DCD-9C74-4EC4-BB87-53A8D639C9CC}" sibTransId="{8D9EBCC4-8D33-4DE9-93B7-D70C54AE9B54}"/>
    <dgm:cxn modelId="{8435A5D7-45DA-4E43-BDA0-1D7488907BC1}" type="presOf" srcId="{5F2DE81A-CED3-48D1-8C3B-B2147CCFADDE}" destId="{545EE8E5-57F6-4151-A593-569408FDC4E8}" srcOrd="0" destOrd="0" presId="urn:microsoft.com/office/officeart/2005/8/layout/hList3"/>
    <dgm:cxn modelId="{B58C9BE5-1963-4829-A5FC-3B6233508F1E}" srcId="{B2A54F11-A69F-4732-A102-F9B21A96C158}" destId="{5F2DE81A-CED3-48D1-8C3B-B2147CCFADDE}" srcOrd="1" destOrd="0" parTransId="{1E0A317A-C6FF-43E7-9C83-1A9B6AE0505C}" sibTransId="{1AC8AD1D-F0F9-422B-B9C3-457503DA69F3}"/>
    <dgm:cxn modelId="{5C759EC1-6DBF-46E7-8C6D-E9DB41D97839}" srcId="{B2A54F11-A69F-4732-A102-F9B21A96C158}" destId="{59DB2D07-E6B0-4F6C-8728-ABFDAD3D9836}" srcOrd="0" destOrd="0" parTransId="{9FDAB55B-1C24-47AD-8F34-C81177731CEF}" sibTransId="{FE955489-17A0-431D-A762-47CEB4095D78}"/>
    <dgm:cxn modelId="{7D41A28F-3F6F-4130-B26D-940B2600C152}" type="presParOf" srcId="{FCBF3EE0-6E98-4F1F-B7D6-3190B5398908}" destId="{DF8ECF3D-A5FA-46FF-A43D-C3B3988E8A08}" srcOrd="0" destOrd="0" presId="urn:microsoft.com/office/officeart/2005/8/layout/hList3"/>
    <dgm:cxn modelId="{800AF0A6-DB87-4CBF-A591-EB44358748E2}" type="presParOf" srcId="{FCBF3EE0-6E98-4F1F-B7D6-3190B5398908}" destId="{6D23AD16-C993-4BD9-97CC-6135F363282F}" srcOrd="1" destOrd="0" presId="urn:microsoft.com/office/officeart/2005/8/layout/hList3"/>
    <dgm:cxn modelId="{E1B94954-5C2C-42F2-9B39-1D50E23FD839}" type="presParOf" srcId="{6D23AD16-C993-4BD9-97CC-6135F363282F}" destId="{90FDB7DF-F0FC-4899-9F4F-6D740EE59084}" srcOrd="0" destOrd="0" presId="urn:microsoft.com/office/officeart/2005/8/layout/hList3"/>
    <dgm:cxn modelId="{E39B7851-3421-433F-BCBE-B4D75FC58A88}" type="presParOf" srcId="{6D23AD16-C993-4BD9-97CC-6135F363282F}" destId="{545EE8E5-57F6-4151-A593-569408FDC4E8}" srcOrd="1" destOrd="0" presId="urn:microsoft.com/office/officeart/2005/8/layout/hList3"/>
    <dgm:cxn modelId="{ACD088B6-A6EA-4EEC-950C-5B7D823B31B4}" type="presParOf" srcId="{FCBF3EE0-6E98-4F1F-B7D6-3190B5398908}" destId="{EA897C07-42D2-4B3D-98FA-67AC5585939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E0DF16-3470-45D7-8835-0410EF50B3A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E8912DB-E893-4456-ADA1-1C6CC178878B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 результатів навчання, здобутих на основі повної загальної середньої освіти, проводиться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B4BFE-40EA-4A78-A8A3-6BB1B92B9A8A}" type="parTrans" cxnId="{81EA7D8E-5BBE-4D0E-B981-587C7E3A54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AA7A0-AD62-48D4-BDDB-03F163AEDDE7}" type="sibTrans" cxnId="{81EA7D8E-5BBE-4D0E-B981-587C7E3A54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D80D8-B7BA-4501-AC3D-BEC00F213B2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6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23 травня </a:t>
          </a:r>
        </a:p>
        <a:p>
          <a:pPr>
            <a:spcAft>
              <a:spcPts val="0"/>
            </a:spcAft>
          </a:pPr>
          <a:r>
            <a:rPr lang="uk-UA" sz="6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15 липня </a:t>
          </a:r>
        </a:p>
        <a:p>
          <a:pPr>
            <a:spcAft>
              <a:spcPts val="0"/>
            </a:spcAft>
          </a:pPr>
          <a:r>
            <a:rPr lang="uk-UA" sz="6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2017 року</a:t>
          </a:r>
          <a:endParaRPr lang="uk-UA" sz="6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C3D63-17F8-4740-ACD3-94249C47A54D}" type="parTrans" cxnId="{4F01C5A6-3A7D-4C01-9D4E-5003F392846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6331F9-BA64-4F3E-ABEA-0532D0B02438}" type="sibTrans" cxnId="{4F01C5A6-3A7D-4C01-9D4E-5003F392846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1D553-B387-4421-8D00-D5D0D039C81C}" type="pres">
      <dgm:prSet presAssocID="{F1E0DF16-3470-45D7-8835-0410EF50B3A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B1F32D2-7AD3-48B1-AA82-377BD5062E8A}" type="pres">
      <dgm:prSet presAssocID="{6E8912DB-E893-4456-ADA1-1C6CC178878B}" presName="compNode" presStyleCnt="0"/>
      <dgm:spPr/>
    </dgm:pt>
    <dgm:pt modelId="{C57A190C-C5D7-4BD9-9D13-68CE2AB44897}" type="pres">
      <dgm:prSet presAssocID="{6E8912DB-E893-4456-ADA1-1C6CC178878B}" presName="aNode" presStyleLbl="bgShp" presStyleIdx="0" presStyleCnt="1"/>
      <dgm:spPr/>
      <dgm:t>
        <a:bodyPr/>
        <a:lstStyle/>
        <a:p>
          <a:endParaRPr lang="uk-UA"/>
        </a:p>
      </dgm:t>
    </dgm:pt>
    <dgm:pt modelId="{5133EF92-252A-4FA9-91E3-F707C4688D43}" type="pres">
      <dgm:prSet presAssocID="{6E8912DB-E893-4456-ADA1-1C6CC178878B}" presName="textNode" presStyleLbl="bgShp" presStyleIdx="0" presStyleCnt="1"/>
      <dgm:spPr/>
      <dgm:t>
        <a:bodyPr/>
        <a:lstStyle/>
        <a:p>
          <a:endParaRPr lang="uk-UA"/>
        </a:p>
      </dgm:t>
    </dgm:pt>
    <dgm:pt modelId="{F5627241-5883-4095-B5D1-0C6A6FF28516}" type="pres">
      <dgm:prSet presAssocID="{6E8912DB-E893-4456-ADA1-1C6CC178878B}" presName="compChildNode" presStyleCnt="0"/>
      <dgm:spPr/>
    </dgm:pt>
    <dgm:pt modelId="{43704192-3FC9-4CEA-82A3-B4B93D584234}" type="pres">
      <dgm:prSet presAssocID="{6E8912DB-E893-4456-ADA1-1C6CC178878B}" presName="theInnerList" presStyleCnt="0"/>
      <dgm:spPr/>
    </dgm:pt>
    <dgm:pt modelId="{A4E09134-F094-4886-B0B3-8DEAD3BF3601}" type="pres">
      <dgm:prSet presAssocID="{0D4D80D8-B7BA-4501-AC3D-BEC00F213B26}" presName="childNode" presStyleLbl="node1" presStyleIdx="0" presStyleCnt="1" custScaleX="1093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EA7D8E-5BBE-4D0E-B981-587C7E3A54C2}" srcId="{F1E0DF16-3470-45D7-8835-0410EF50B3A1}" destId="{6E8912DB-E893-4456-ADA1-1C6CC178878B}" srcOrd="0" destOrd="0" parTransId="{32FB4BFE-40EA-4A78-A8A3-6BB1B92B9A8A}" sibTransId="{6B4AA7A0-AD62-48D4-BDDB-03F163AEDDE7}"/>
    <dgm:cxn modelId="{4F01C5A6-3A7D-4C01-9D4E-5003F3928464}" srcId="{6E8912DB-E893-4456-ADA1-1C6CC178878B}" destId="{0D4D80D8-B7BA-4501-AC3D-BEC00F213B26}" srcOrd="0" destOrd="0" parTransId="{CE1C3D63-17F8-4740-ACD3-94249C47A54D}" sibTransId="{2F6331F9-BA64-4F3E-ABEA-0532D0B02438}"/>
    <dgm:cxn modelId="{93960584-FD56-421B-B524-73979D518305}" type="presOf" srcId="{6E8912DB-E893-4456-ADA1-1C6CC178878B}" destId="{C57A190C-C5D7-4BD9-9D13-68CE2AB44897}" srcOrd="0" destOrd="0" presId="urn:microsoft.com/office/officeart/2005/8/layout/lProcess2"/>
    <dgm:cxn modelId="{E966B991-8DA4-4D0D-827C-2B7B55F6181C}" type="presOf" srcId="{6E8912DB-E893-4456-ADA1-1C6CC178878B}" destId="{5133EF92-252A-4FA9-91E3-F707C4688D43}" srcOrd="1" destOrd="0" presId="urn:microsoft.com/office/officeart/2005/8/layout/lProcess2"/>
    <dgm:cxn modelId="{D96D0E68-7588-4B25-AF46-6BE68C5B00A5}" type="presOf" srcId="{F1E0DF16-3470-45D7-8835-0410EF50B3A1}" destId="{AC31D553-B387-4421-8D00-D5D0D039C81C}" srcOrd="0" destOrd="0" presId="urn:microsoft.com/office/officeart/2005/8/layout/lProcess2"/>
    <dgm:cxn modelId="{2F272F1E-F485-4DED-831B-D944842AABB7}" type="presOf" srcId="{0D4D80D8-B7BA-4501-AC3D-BEC00F213B26}" destId="{A4E09134-F094-4886-B0B3-8DEAD3BF3601}" srcOrd="0" destOrd="0" presId="urn:microsoft.com/office/officeart/2005/8/layout/lProcess2"/>
    <dgm:cxn modelId="{067A7EA7-6E82-460A-9578-0CF158364494}" type="presParOf" srcId="{AC31D553-B387-4421-8D00-D5D0D039C81C}" destId="{EB1F32D2-7AD3-48B1-AA82-377BD5062E8A}" srcOrd="0" destOrd="0" presId="urn:microsoft.com/office/officeart/2005/8/layout/lProcess2"/>
    <dgm:cxn modelId="{F9F29C1E-340E-48F6-86F1-A5185C25630F}" type="presParOf" srcId="{EB1F32D2-7AD3-48B1-AA82-377BD5062E8A}" destId="{C57A190C-C5D7-4BD9-9D13-68CE2AB44897}" srcOrd="0" destOrd="0" presId="urn:microsoft.com/office/officeart/2005/8/layout/lProcess2"/>
    <dgm:cxn modelId="{E7995B41-E307-44AD-AAE5-A0B5F8057A27}" type="presParOf" srcId="{EB1F32D2-7AD3-48B1-AA82-377BD5062E8A}" destId="{5133EF92-252A-4FA9-91E3-F707C4688D43}" srcOrd="1" destOrd="0" presId="urn:microsoft.com/office/officeart/2005/8/layout/lProcess2"/>
    <dgm:cxn modelId="{37CD4245-493C-4B77-8367-713DEB0D6C4A}" type="presParOf" srcId="{EB1F32D2-7AD3-48B1-AA82-377BD5062E8A}" destId="{F5627241-5883-4095-B5D1-0C6A6FF28516}" srcOrd="2" destOrd="0" presId="urn:microsoft.com/office/officeart/2005/8/layout/lProcess2"/>
    <dgm:cxn modelId="{D1CB647A-7007-4A6E-939C-E87F79B95EA5}" type="presParOf" srcId="{F5627241-5883-4095-B5D1-0C6A6FF28516}" destId="{43704192-3FC9-4CEA-82A3-B4B93D584234}" srcOrd="0" destOrd="0" presId="urn:microsoft.com/office/officeart/2005/8/layout/lProcess2"/>
    <dgm:cxn modelId="{79632F3F-7627-414B-9B86-126E3BA7FB1F}" type="presParOf" srcId="{43704192-3FC9-4CEA-82A3-B4B93D584234}" destId="{A4E09134-F094-4886-B0B3-8DEAD3BF360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ECA08-199B-48B2-82B7-6CDF95F6E4FF}" type="doc">
      <dgm:prSet loTypeId="urn:microsoft.com/office/officeart/2008/layout/LinedLis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9001FA3D-C0D9-405B-A437-6696EF68D169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ТРЬОХ ПРЕДМЕТІВ:</a:t>
          </a:r>
          <a:endParaRPr lang="uk-UA" sz="2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264D3-81EF-4A69-85DF-E21589410556}" type="parTrans" cxnId="{BB48F19A-7920-48B6-B639-67276EDDB84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1BCF0-438D-4E98-AC6B-817F8C027983}" type="sibTrans" cxnId="{BB48F19A-7920-48B6-B639-67276EDDB84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3DA0CC-0498-47F5-A511-C88636427FB2}">
      <dgm:prSet phldrT="[Текст]" custT="1"/>
      <dgm:spPr/>
      <dgm:t>
        <a:bodyPr/>
        <a:lstStyle/>
        <a:p>
          <a:r>
            <a:rPr lang="uk-UA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uk-UA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українська мова і література (УКРАЇНСЬКА МОВА)</a:t>
          </a:r>
          <a:endParaRPr lang="uk-UA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EF6C5-99C4-42F0-8247-0F45BC7005E7}" type="parTrans" cxnId="{9C5733C3-26D7-47CE-8EBC-3CEBED97D5E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2892A9-DD75-4CF8-A4EE-ED7FB9C8668D}" type="sibTrans" cxnId="{9C5733C3-26D7-47CE-8EBC-3CEBED97D5E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9A942-07E7-4FC5-861B-85E10B71A09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47DCB6-18E5-4FE2-8FB9-2FD96EB5DD79}" type="parTrans" cxnId="{BADD09A8-CE46-40F8-9D41-D919EF282B4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55A8E-E5D6-400B-A329-B6B6F65B0D47}" type="sibTrans" cxnId="{BADD09A8-CE46-40F8-9D41-D919EF282B4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265D2-2310-4DC8-ABB8-0B87C3E04C53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Історія України (період ХХ – початок ХХІ століття)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83A822-123B-48DE-B350-FDB2EDB586D9}" type="parTrans" cxnId="{E8DFF914-4D55-43FA-A27A-F8291AAC6DD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9932C1-A9EB-4767-A6BF-2DD21719DD20}" type="sibTrans" cxnId="{E8DFF914-4D55-43FA-A27A-F8291AAC6DD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1F994-9850-450A-B85B-5DC70FDAC670}">
      <dgm:prSet custT="1"/>
      <dgm:spPr/>
      <dgm:t>
        <a:bodyPr/>
        <a:lstStyle/>
        <a:p>
          <a:r>
            <a:rPr lang="uk-UA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uk-UA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одного навчального предмета за вибором випускника</a:t>
          </a:r>
          <a:endParaRPr lang="uk-UA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0A047-C68B-4A96-96CF-EC3CDF5DB728}" type="parTrans" cxnId="{C223E44E-1C8C-4EED-BC2F-3BF69FB041B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AAA201-D3FC-4656-A273-076A22C7F374}" type="sibTrans" cxnId="{C223E44E-1C8C-4EED-BC2F-3BF69FB041B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7F522-710B-4181-80AA-73A2716481C7}" type="pres">
      <dgm:prSet presAssocID="{9FEECA08-199B-48B2-82B7-6CDF95F6E4F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3545BEF1-9D51-43EF-9577-2B3465A184CB}" type="pres">
      <dgm:prSet presAssocID="{9001FA3D-C0D9-405B-A437-6696EF68D169}" presName="thickLine" presStyleLbl="alignNode1" presStyleIdx="0" presStyleCnt="1"/>
      <dgm:spPr/>
    </dgm:pt>
    <dgm:pt modelId="{0A428EEF-3C70-4F8D-9D31-5C711BA3AB5B}" type="pres">
      <dgm:prSet presAssocID="{9001FA3D-C0D9-405B-A437-6696EF68D169}" presName="horz1" presStyleCnt="0"/>
      <dgm:spPr/>
    </dgm:pt>
    <dgm:pt modelId="{2478B2C7-FB95-4DA5-BCAD-A644F97CE1D6}" type="pres">
      <dgm:prSet presAssocID="{9001FA3D-C0D9-405B-A437-6696EF68D169}" presName="tx1" presStyleLbl="revTx" presStyleIdx="0" presStyleCnt="5" custScaleX="250686"/>
      <dgm:spPr/>
      <dgm:t>
        <a:bodyPr/>
        <a:lstStyle/>
        <a:p>
          <a:endParaRPr lang="uk-UA"/>
        </a:p>
      </dgm:t>
    </dgm:pt>
    <dgm:pt modelId="{7F5B96E1-187C-486C-9146-0518C2067665}" type="pres">
      <dgm:prSet presAssocID="{9001FA3D-C0D9-405B-A437-6696EF68D169}" presName="vert1" presStyleCnt="0"/>
      <dgm:spPr/>
    </dgm:pt>
    <dgm:pt modelId="{8A026855-9037-48C8-B749-514ECEA0B2BA}" type="pres">
      <dgm:prSet presAssocID="{6B3DA0CC-0498-47F5-A511-C88636427FB2}" presName="vertSpace2a" presStyleCnt="0"/>
      <dgm:spPr/>
    </dgm:pt>
    <dgm:pt modelId="{791FF7BC-EA79-41E3-9D13-4B30C60791EB}" type="pres">
      <dgm:prSet presAssocID="{6B3DA0CC-0498-47F5-A511-C88636427FB2}" presName="horz2" presStyleCnt="0"/>
      <dgm:spPr/>
    </dgm:pt>
    <dgm:pt modelId="{3D687EDA-652B-46FD-9839-0F1870665723}" type="pres">
      <dgm:prSet presAssocID="{6B3DA0CC-0498-47F5-A511-C88636427FB2}" presName="horzSpace2" presStyleCnt="0"/>
      <dgm:spPr/>
    </dgm:pt>
    <dgm:pt modelId="{02D9D93B-3DEF-4E36-9727-4C28284412F7}" type="pres">
      <dgm:prSet presAssocID="{6B3DA0CC-0498-47F5-A511-C88636427FB2}" presName="tx2" presStyleLbl="revTx" presStyleIdx="1" presStyleCnt="5"/>
      <dgm:spPr/>
      <dgm:t>
        <a:bodyPr/>
        <a:lstStyle/>
        <a:p>
          <a:endParaRPr lang="uk-UA"/>
        </a:p>
      </dgm:t>
    </dgm:pt>
    <dgm:pt modelId="{CB775BFE-73EA-4493-81D6-BD8441DF8F91}" type="pres">
      <dgm:prSet presAssocID="{6B3DA0CC-0498-47F5-A511-C88636427FB2}" presName="vert2" presStyleCnt="0"/>
      <dgm:spPr/>
    </dgm:pt>
    <dgm:pt modelId="{07736A7F-0C3F-4F3D-8DBE-40F22811B3B8}" type="pres">
      <dgm:prSet presAssocID="{6B3DA0CC-0498-47F5-A511-C88636427FB2}" presName="thinLine2b" presStyleLbl="callout" presStyleIdx="0" presStyleCnt="4"/>
      <dgm:spPr/>
    </dgm:pt>
    <dgm:pt modelId="{CB84C4C2-2060-4058-B8FF-3B8D823D0F2E}" type="pres">
      <dgm:prSet presAssocID="{6B3DA0CC-0498-47F5-A511-C88636427FB2}" presName="vertSpace2b" presStyleCnt="0"/>
      <dgm:spPr/>
    </dgm:pt>
    <dgm:pt modelId="{FBA9E884-BA26-4EE3-9405-6FD3BA648806}" type="pres">
      <dgm:prSet presAssocID="{E9E9A942-07E7-4FC5-861B-85E10B71A096}" presName="horz2" presStyleCnt="0"/>
      <dgm:spPr/>
    </dgm:pt>
    <dgm:pt modelId="{B057DB3D-786D-4713-8803-20E115CF0CB7}" type="pres">
      <dgm:prSet presAssocID="{E9E9A942-07E7-4FC5-861B-85E10B71A096}" presName="horzSpace2" presStyleCnt="0"/>
      <dgm:spPr/>
    </dgm:pt>
    <dgm:pt modelId="{10BA1944-0AEB-4ACD-B1C7-2E767C42FC9D}" type="pres">
      <dgm:prSet presAssocID="{E9E9A942-07E7-4FC5-861B-85E10B71A096}" presName="tx2" presStyleLbl="revTx" presStyleIdx="2" presStyleCnt="5" custScaleY="45872"/>
      <dgm:spPr/>
      <dgm:t>
        <a:bodyPr/>
        <a:lstStyle/>
        <a:p>
          <a:endParaRPr lang="uk-UA"/>
        </a:p>
      </dgm:t>
    </dgm:pt>
    <dgm:pt modelId="{84B68329-F39D-4F4A-8B1D-31E4218E146E}" type="pres">
      <dgm:prSet presAssocID="{E9E9A942-07E7-4FC5-861B-85E10B71A096}" presName="vert2" presStyleCnt="0"/>
      <dgm:spPr/>
    </dgm:pt>
    <dgm:pt modelId="{0514F160-F80F-4AC4-95BB-AC7B011627D6}" type="pres">
      <dgm:prSet presAssocID="{E9E9A942-07E7-4FC5-861B-85E10B71A096}" presName="thinLine2b" presStyleLbl="callout" presStyleIdx="1" presStyleCnt="4"/>
      <dgm:spPr/>
    </dgm:pt>
    <dgm:pt modelId="{D01759E3-98F4-430D-BD39-2ECC85F9EE70}" type="pres">
      <dgm:prSet presAssocID="{E9E9A942-07E7-4FC5-861B-85E10B71A096}" presName="vertSpace2b" presStyleCnt="0"/>
      <dgm:spPr/>
    </dgm:pt>
    <dgm:pt modelId="{AD437107-658C-4CA8-B537-11B3D86A9129}" type="pres">
      <dgm:prSet presAssocID="{3BF265D2-2310-4DC8-ABB8-0B87C3E04C53}" presName="horz2" presStyleCnt="0"/>
      <dgm:spPr/>
    </dgm:pt>
    <dgm:pt modelId="{1ABE782F-107D-4750-A6C3-B7C161AEF19A}" type="pres">
      <dgm:prSet presAssocID="{3BF265D2-2310-4DC8-ABB8-0B87C3E04C53}" presName="horzSpace2" presStyleCnt="0"/>
      <dgm:spPr/>
    </dgm:pt>
    <dgm:pt modelId="{DDD23B51-58CD-42AE-B56D-1D186D7D7AC3}" type="pres">
      <dgm:prSet presAssocID="{3BF265D2-2310-4DC8-ABB8-0B87C3E04C53}" presName="tx2" presStyleLbl="revTx" presStyleIdx="3" presStyleCnt="5"/>
      <dgm:spPr/>
      <dgm:t>
        <a:bodyPr/>
        <a:lstStyle/>
        <a:p>
          <a:endParaRPr lang="uk-UA"/>
        </a:p>
      </dgm:t>
    </dgm:pt>
    <dgm:pt modelId="{CEE5EE20-B205-4BD2-8F48-CE58F5D3B780}" type="pres">
      <dgm:prSet presAssocID="{3BF265D2-2310-4DC8-ABB8-0B87C3E04C53}" presName="vert2" presStyleCnt="0"/>
      <dgm:spPr/>
    </dgm:pt>
    <dgm:pt modelId="{A38B80FE-220F-419D-9BF0-54AC736B5797}" type="pres">
      <dgm:prSet presAssocID="{3BF265D2-2310-4DC8-ABB8-0B87C3E04C53}" presName="thinLine2b" presStyleLbl="callout" presStyleIdx="2" presStyleCnt="4"/>
      <dgm:spPr/>
    </dgm:pt>
    <dgm:pt modelId="{23E62739-109A-4DFF-8FC7-28E426F753C3}" type="pres">
      <dgm:prSet presAssocID="{3BF265D2-2310-4DC8-ABB8-0B87C3E04C53}" presName="vertSpace2b" presStyleCnt="0"/>
      <dgm:spPr/>
    </dgm:pt>
    <dgm:pt modelId="{BD2B47D5-245E-4916-B616-5AB18DC50464}" type="pres">
      <dgm:prSet presAssocID="{BFF1F994-9850-450A-B85B-5DC70FDAC670}" presName="horz2" presStyleCnt="0"/>
      <dgm:spPr/>
    </dgm:pt>
    <dgm:pt modelId="{DE990A29-075B-40C7-AC3A-34E603AD8090}" type="pres">
      <dgm:prSet presAssocID="{BFF1F994-9850-450A-B85B-5DC70FDAC670}" presName="horzSpace2" presStyleCnt="0"/>
      <dgm:spPr/>
    </dgm:pt>
    <dgm:pt modelId="{41D24935-19C4-40E6-98B2-E4767EDBDB21}" type="pres">
      <dgm:prSet presAssocID="{BFF1F994-9850-450A-B85B-5DC70FDAC670}" presName="tx2" presStyleLbl="revTx" presStyleIdx="4" presStyleCnt="5"/>
      <dgm:spPr/>
      <dgm:t>
        <a:bodyPr/>
        <a:lstStyle/>
        <a:p>
          <a:endParaRPr lang="uk-UA"/>
        </a:p>
      </dgm:t>
    </dgm:pt>
    <dgm:pt modelId="{9D059576-5751-4197-B7E1-D5EABBB0E7A4}" type="pres">
      <dgm:prSet presAssocID="{BFF1F994-9850-450A-B85B-5DC70FDAC670}" presName="vert2" presStyleCnt="0"/>
      <dgm:spPr/>
    </dgm:pt>
    <dgm:pt modelId="{24D45255-0D78-47E0-BA3A-F198356C13F7}" type="pres">
      <dgm:prSet presAssocID="{BFF1F994-9850-450A-B85B-5DC70FDAC670}" presName="thinLine2b" presStyleLbl="callout" presStyleIdx="3" presStyleCnt="4"/>
      <dgm:spPr/>
    </dgm:pt>
    <dgm:pt modelId="{33F7F5D7-2AD4-4E94-A641-00696658E143}" type="pres">
      <dgm:prSet presAssocID="{BFF1F994-9850-450A-B85B-5DC70FDAC670}" presName="vertSpace2b" presStyleCnt="0"/>
      <dgm:spPr/>
    </dgm:pt>
  </dgm:ptLst>
  <dgm:cxnLst>
    <dgm:cxn modelId="{E8DFF914-4D55-43FA-A27A-F8291AAC6DD7}" srcId="{9001FA3D-C0D9-405B-A437-6696EF68D169}" destId="{3BF265D2-2310-4DC8-ABB8-0B87C3E04C53}" srcOrd="2" destOrd="0" parTransId="{7483A822-123B-48DE-B350-FDB2EDB586D9}" sibTransId="{9E9932C1-A9EB-4767-A6BF-2DD21719DD20}"/>
    <dgm:cxn modelId="{BADD09A8-CE46-40F8-9D41-D919EF282B4A}" srcId="{9001FA3D-C0D9-405B-A437-6696EF68D169}" destId="{E9E9A942-07E7-4FC5-861B-85E10B71A096}" srcOrd="1" destOrd="0" parTransId="{A247DCB6-18E5-4FE2-8FB9-2FD96EB5DD79}" sibTransId="{75A55A8E-E5D6-400B-A329-B6B6F65B0D47}"/>
    <dgm:cxn modelId="{AC5979FC-83A0-4383-A361-8957EE1ED3DA}" type="presOf" srcId="{9001FA3D-C0D9-405B-A437-6696EF68D169}" destId="{2478B2C7-FB95-4DA5-BCAD-A644F97CE1D6}" srcOrd="0" destOrd="0" presId="urn:microsoft.com/office/officeart/2008/layout/LinedList"/>
    <dgm:cxn modelId="{FFD2820F-0B24-44FC-B6D6-7404F570933E}" type="presOf" srcId="{3BF265D2-2310-4DC8-ABB8-0B87C3E04C53}" destId="{DDD23B51-58CD-42AE-B56D-1D186D7D7AC3}" srcOrd="0" destOrd="0" presId="urn:microsoft.com/office/officeart/2008/layout/LinedList"/>
    <dgm:cxn modelId="{C223E44E-1C8C-4EED-BC2F-3BF69FB041BB}" srcId="{9001FA3D-C0D9-405B-A437-6696EF68D169}" destId="{BFF1F994-9850-450A-B85B-5DC70FDAC670}" srcOrd="3" destOrd="0" parTransId="{E7B0A047-C68B-4A96-96CF-EC3CDF5DB728}" sibTransId="{58AAA201-D3FC-4656-A273-076A22C7F374}"/>
    <dgm:cxn modelId="{711FC511-C4D0-4CE6-9F3D-32FC06703EFE}" type="presOf" srcId="{E9E9A942-07E7-4FC5-861B-85E10B71A096}" destId="{10BA1944-0AEB-4ACD-B1C7-2E767C42FC9D}" srcOrd="0" destOrd="0" presId="urn:microsoft.com/office/officeart/2008/layout/LinedList"/>
    <dgm:cxn modelId="{6D53D0CD-C289-45BA-8C22-214821F53959}" type="presOf" srcId="{BFF1F994-9850-450A-B85B-5DC70FDAC670}" destId="{41D24935-19C4-40E6-98B2-E4767EDBDB21}" srcOrd="0" destOrd="0" presId="urn:microsoft.com/office/officeart/2008/layout/LinedList"/>
    <dgm:cxn modelId="{82758927-8F25-45CA-A068-40BA16500712}" type="presOf" srcId="{9FEECA08-199B-48B2-82B7-6CDF95F6E4FF}" destId="{39A7F522-710B-4181-80AA-73A2716481C7}" srcOrd="0" destOrd="0" presId="urn:microsoft.com/office/officeart/2008/layout/LinedList"/>
    <dgm:cxn modelId="{9C5733C3-26D7-47CE-8EBC-3CEBED97D5EF}" srcId="{9001FA3D-C0D9-405B-A437-6696EF68D169}" destId="{6B3DA0CC-0498-47F5-A511-C88636427FB2}" srcOrd="0" destOrd="0" parTransId="{873EF6C5-99C4-42F0-8247-0F45BC7005E7}" sibTransId="{412892A9-DD75-4CF8-A4EE-ED7FB9C8668D}"/>
    <dgm:cxn modelId="{1E5DFD12-E8C6-4B0B-A406-6D2637C81427}" type="presOf" srcId="{6B3DA0CC-0498-47F5-A511-C88636427FB2}" destId="{02D9D93B-3DEF-4E36-9727-4C28284412F7}" srcOrd="0" destOrd="0" presId="urn:microsoft.com/office/officeart/2008/layout/LinedList"/>
    <dgm:cxn modelId="{BB48F19A-7920-48B6-B639-67276EDDB84A}" srcId="{9FEECA08-199B-48B2-82B7-6CDF95F6E4FF}" destId="{9001FA3D-C0D9-405B-A437-6696EF68D169}" srcOrd="0" destOrd="0" parTransId="{442264D3-81EF-4A69-85DF-E21589410556}" sibTransId="{2421BCF0-438D-4E98-AC6B-817F8C027983}"/>
    <dgm:cxn modelId="{76859943-4DC0-4A69-9168-842CA0B986F0}" type="presParOf" srcId="{39A7F522-710B-4181-80AA-73A2716481C7}" destId="{3545BEF1-9D51-43EF-9577-2B3465A184CB}" srcOrd="0" destOrd="0" presId="urn:microsoft.com/office/officeart/2008/layout/LinedList"/>
    <dgm:cxn modelId="{9FEC8B29-2EEC-406B-A9DA-D06B7F73DC94}" type="presParOf" srcId="{39A7F522-710B-4181-80AA-73A2716481C7}" destId="{0A428EEF-3C70-4F8D-9D31-5C711BA3AB5B}" srcOrd="1" destOrd="0" presId="urn:microsoft.com/office/officeart/2008/layout/LinedList"/>
    <dgm:cxn modelId="{D5445803-0BD4-4D6E-B03F-977CE4D15689}" type="presParOf" srcId="{0A428EEF-3C70-4F8D-9D31-5C711BA3AB5B}" destId="{2478B2C7-FB95-4DA5-BCAD-A644F97CE1D6}" srcOrd="0" destOrd="0" presId="urn:microsoft.com/office/officeart/2008/layout/LinedList"/>
    <dgm:cxn modelId="{2260E7ED-AFC2-4D08-9218-843685554374}" type="presParOf" srcId="{0A428EEF-3C70-4F8D-9D31-5C711BA3AB5B}" destId="{7F5B96E1-187C-486C-9146-0518C2067665}" srcOrd="1" destOrd="0" presId="urn:microsoft.com/office/officeart/2008/layout/LinedList"/>
    <dgm:cxn modelId="{858F204F-6DF5-4024-8D5C-B6F53B1C302C}" type="presParOf" srcId="{7F5B96E1-187C-486C-9146-0518C2067665}" destId="{8A026855-9037-48C8-B749-514ECEA0B2BA}" srcOrd="0" destOrd="0" presId="urn:microsoft.com/office/officeart/2008/layout/LinedList"/>
    <dgm:cxn modelId="{602FB774-B8AC-4903-B944-D211408973DA}" type="presParOf" srcId="{7F5B96E1-187C-486C-9146-0518C2067665}" destId="{791FF7BC-EA79-41E3-9D13-4B30C60791EB}" srcOrd="1" destOrd="0" presId="urn:microsoft.com/office/officeart/2008/layout/LinedList"/>
    <dgm:cxn modelId="{423A0070-D695-4F9A-A632-03FAEDE24062}" type="presParOf" srcId="{791FF7BC-EA79-41E3-9D13-4B30C60791EB}" destId="{3D687EDA-652B-46FD-9839-0F1870665723}" srcOrd="0" destOrd="0" presId="urn:microsoft.com/office/officeart/2008/layout/LinedList"/>
    <dgm:cxn modelId="{416002B5-F356-478C-A627-7807B0CBDCB8}" type="presParOf" srcId="{791FF7BC-EA79-41E3-9D13-4B30C60791EB}" destId="{02D9D93B-3DEF-4E36-9727-4C28284412F7}" srcOrd="1" destOrd="0" presId="urn:microsoft.com/office/officeart/2008/layout/LinedList"/>
    <dgm:cxn modelId="{14F5644F-A609-49D5-A85B-F2ECBFA4A9A4}" type="presParOf" srcId="{791FF7BC-EA79-41E3-9D13-4B30C60791EB}" destId="{CB775BFE-73EA-4493-81D6-BD8441DF8F91}" srcOrd="2" destOrd="0" presId="urn:microsoft.com/office/officeart/2008/layout/LinedList"/>
    <dgm:cxn modelId="{C6153757-633A-45B9-B082-251FA1B3E73B}" type="presParOf" srcId="{7F5B96E1-187C-486C-9146-0518C2067665}" destId="{07736A7F-0C3F-4F3D-8DBE-40F22811B3B8}" srcOrd="2" destOrd="0" presId="urn:microsoft.com/office/officeart/2008/layout/LinedList"/>
    <dgm:cxn modelId="{E1CC49F9-6F42-4598-87C8-5A5403F7FA8C}" type="presParOf" srcId="{7F5B96E1-187C-486C-9146-0518C2067665}" destId="{CB84C4C2-2060-4058-B8FF-3B8D823D0F2E}" srcOrd="3" destOrd="0" presId="urn:microsoft.com/office/officeart/2008/layout/LinedList"/>
    <dgm:cxn modelId="{99915EF9-3C1B-4920-B2C1-4408B50744A4}" type="presParOf" srcId="{7F5B96E1-187C-486C-9146-0518C2067665}" destId="{FBA9E884-BA26-4EE3-9405-6FD3BA648806}" srcOrd="4" destOrd="0" presId="urn:microsoft.com/office/officeart/2008/layout/LinedList"/>
    <dgm:cxn modelId="{EEB71427-3C1C-4CD3-8EAD-4D0A2AF25138}" type="presParOf" srcId="{FBA9E884-BA26-4EE3-9405-6FD3BA648806}" destId="{B057DB3D-786D-4713-8803-20E115CF0CB7}" srcOrd="0" destOrd="0" presId="urn:microsoft.com/office/officeart/2008/layout/LinedList"/>
    <dgm:cxn modelId="{AAD9A626-5AEB-45D8-81A9-1FF780A8DC7F}" type="presParOf" srcId="{FBA9E884-BA26-4EE3-9405-6FD3BA648806}" destId="{10BA1944-0AEB-4ACD-B1C7-2E767C42FC9D}" srcOrd="1" destOrd="0" presId="urn:microsoft.com/office/officeart/2008/layout/LinedList"/>
    <dgm:cxn modelId="{C6094688-6B65-4AB8-86D4-E0A59E7D1A9A}" type="presParOf" srcId="{FBA9E884-BA26-4EE3-9405-6FD3BA648806}" destId="{84B68329-F39D-4F4A-8B1D-31E4218E146E}" srcOrd="2" destOrd="0" presId="urn:microsoft.com/office/officeart/2008/layout/LinedList"/>
    <dgm:cxn modelId="{53791629-A062-42BC-948E-7D97EE7EE7AB}" type="presParOf" srcId="{7F5B96E1-187C-486C-9146-0518C2067665}" destId="{0514F160-F80F-4AC4-95BB-AC7B011627D6}" srcOrd="5" destOrd="0" presId="urn:microsoft.com/office/officeart/2008/layout/LinedList"/>
    <dgm:cxn modelId="{3DEA9DA5-8034-4517-BAC8-D05B48DCBD68}" type="presParOf" srcId="{7F5B96E1-187C-486C-9146-0518C2067665}" destId="{D01759E3-98F4-430D-BD39-2ECC85F9EE70}" srcOrd="6" destOrd="0" presId="urn:microsoft.com/office/officeart/2008/layout/LinedList"/>
    <dgm:cxn modelId="{D4BA2F18-5BF3-471F-B076-FF14DAE8B5F2}" type="presParOf" srcId="{7F5B96E1-187C-486C-9146-0518C2067665}" destId="{AD437107-658C-4CA8-B537-11B3D86A9129}" srcOrd="7" destOrd="0" presId="urn:microsoft.com/office/officeart/2008/layout/LinedList"/>
    <dgm:cxn modelId="{BDA78038-758A-44D5-B688-53EFE5EB8BE5}" type="presParOf" srcId="{AD437107-658C-4CA8-B537-11B3D86A9129}" destId="{1ABE782F-107D-4750-A6C3-B7C161AEF19A}" srcOrd="0" destOrd="0" presId="urn:microsoft.com/office/officeart/2008/layout/LinedList"/>
    <dgm:cxn modelId="{382DD7D2-0C14-4384-ABCE-5EDDB780C450}" type="presParOf" srcId="{AD437107-658C-4CA8-B537-11B3D86A9129}" destId="{DDD23B51-58CD-42AE-B56D-1D186D7D7AC3}" srcOrd="1" destOrd="0" presId="urn:microsoft.com/office/officeart/2008/layout/LinedList"/>
    <dgm:cxn modelId="{5F7E0FA4-A8FB-4F05-A760-260028D24260}" type="presParOf" srcId="{AD437107-658C-4CA8-B537-11B3D86A9129}" destId="{CEE5EE20-B205-4BD2-8F48-CE58F5D3B780}" srcOrd="2" destOrd="0" presId="urn:microsoft.com/office/officeart/2008/layout/LinedList"/>
    <dgm:cxn modelId="{F618357D-072F-4881-8CF7-1F2659686D34}" type="presParOf" srcId="{7F5B96E1-187C-486C-9146-0518C2067665}" destId="{A38B80FE-220F-419D-9BF0-54AC736B5797}" srcOrd="8" destOrd="0" presId="urn:microsoft.com/office/officeart/2008/layout/LinedList"/>
    <dgm:cxn modelId="{C250C807-1259-4B49-B8F7-35C9CC180E4B}" type="presParOf" srcId="{7F5B96E1-187C-486C-9146-0518C2067665}" destId="{23E62739-109A-4DFF-8FC7-28E426F753C3}" srcOrd="9" destOrd="0" presId="urn:microsoft.com/office/officeart/2008/layout/LinedList"/>
    <dgm:cxn modelId="{6A285944-F2D7-4196-A1DF-362C7F7E0304}" type="presParOf" srcId="{7F5B96E1-187C-486C-9146-0518C2067665}" destId="{BD2B47D5-245E-4916-B616-5AB18DC50464}" srcOrd="10" destOrd="0" presId="urn:microsoft.com/office/officeart/2008/layout/LinedList"/>
    <dgm:cxn modelId="{F4573E4E-1845-4440-BB00-A74A5B6D604E}" type="presParOf" srcId="{BD2B47D5-245E-4916-B616-5AB18DC50464}" destId="{DE990A29-075B-40C7-AC3A-34E603AD8090}" srcOrd="0" destOrd="0" presId="urn:microsoft.com/office/officeart/2008/layout/LinedList"/>
    <dgm:cxn modelId="{787B9582-F367-4236-BA28-2A873EBAB156}" type="presParOf" srcId="{BD2B47D5-245E-4916-B616-5AB18DC50464}" destId="{41D24935-19C4-40E6-98B2-E4767EDBDB21}" srcOrd="1" destOrd="0" presId="urn:microsoft.com/office/officeart/2008/layout/LinedList"/>
    <dgm:cxn modelId="{80BB63BB-9484-4C95-A265-6A47F1145EA4}" type="presParOf" srcId="{BD2B47D5-245E-4916-B616-5AB18DC50464}" destId="{9D059576-5751-4197-B7E1-D5EABBB0E7A4}" srcOrd="2" destOrd="0" presId="urn:microsoft.com/office/officeart/2008/layout/LinedList"/>
    <dgm:cxn modelId="{82C58C52-3F9E-4D55-A21D-F5D6BE9F64FE}" type="presParOf" srcId="{7F5B96E1-187C-486C-9146-0518C2067665}" destId="{24D45255-0D78-47E0-BA3A-F198356C13F7}" srcOrd="11" destOrd="0" presId="urn:microsoft.com/office/officeart/2008/layout/LinedList"/>
    <dgm:cxn modelId="{DD595AD8-4C3E-4012-9C6F-C6A385027298}" type="presParOf" srcId="{7F5B96E1-187C-486C-9146-0518C2067665}" destId="{33F7F5D7-2AD4-4E94-A641-00696658E14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DC2D5B-6063-45DC-91E4-9FCD6E9FB9C4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E01451BB-B787-4810-8B12-A5B861B0B14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Реєстрація осіб, які виявили бажання взяти участь у ЗНО-2017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0D408-20A4-40E8-86F2-FD2FF841D31D}" type="parTrans" cxnId="{F8C468D8-E244-4E17-BADD-8DCB5F85E9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49B16-9623-417F-9BC3-26EB23A01F01}" type="sibTrans" cxnId="{F8C468D8-E244-4E17-BADD-8DCB5F85E9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8B6598-06CD-4E61-9B73-62A50F623B76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здійснюватиметься з </a:t>
          </a:r>
          <a:r>
            <a:rPr lang="uk-UA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06 лютого до 17 березня 2017 року</a:t>
          </a:r>
          <a:endParaRPr lang="uk-UA" u="sng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сторінці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«Реєстрація-2017»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розміщеній на офіційному сайті 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Українського центру оцінювання якості освіти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www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.testportal.gov.ua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890F1-75A5-4F65-807E-27396AC24CD5}" type="parTrans" cxnId="{DD03DEB3-F12A-4FE1-844D-80FFEA51702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51655-D3B8-40CE-8DCD-F097518A8967}" type="sibTrans" cxnId="{DD03DEB3-F12A-4FE1-844D-80FFEA51702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80FB3-481E-41F5-9905-23396E74D016}" type="pres">
      <dgm:prSet presAssocID="{92DC2D5B-6063-45DC-91E4-9FCD6E9FB9C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D8126B9-D883-40F1-AF70-BC9EC04CF9B7}" type="pres">
      <dgm:prSet presAssocID="{E01451BB-B787-4810-8B12-A5B861B0B140}" presName="roof" presStyleLbl="dkBgShp" presStyleIdx="0" presStyleCnt="2"/>
      <dgm:spPr/>
      <dgm:t>
        <a:bodyPr/>
        <a:lstStyle/>
        <a:p>
          <a:endParaRPr lang="uk-UA"/>
        </a:p>
      </dgm:t>
    </dgm:pt>
    <dgm:pt modelId="{84D6520A-A0C7-4096-A003-21DDFA6B854F}" type="pres">
      <dgm:prSet presAssocID="{E01451BB-B787-4810-8B12-A5B861B0B140}" presName="pillars" presStyleCnt="0"/>
      <dgm:spPr/>
    </dgm:pt>
    <dgm:pt modelId="{BF620FE7-87B9-46C6-B23C-F7C20FC5A631}" type="pres">
      <dgm:prSet presAssocID="{E01451BB-B787-4810-8B12-A5B861B0B140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489222-4E06-419F-8428-DE2D6B42BDBC}" type="pres">
      <dgm:prSet presAssocID="{E01451BB-B787-4810-8B12-A5B861B0B140}" presName="base" presStyleLbl="dkBgShp" presStyleIdx="1" presStyleCnt="2"/>
      <dgm:spPr/>
    </dgm:pt>
  </dgm:ptLst>
  <dgm:cxnLst>
    <dgm:cxn modelId="{C295F3E8-E134-4331-9DD8-29819A600A38}" type="presOf" srcId="{E48B6598-06CD-4E61-9B73-62A50F623B76}" destId="{BF620FE7-87B9-46C6-B23C-F7C20FC5A631}" srcOrd="0" destOrd="0" presId="urn:microsoft.com/office/officeart/2005/8/layout/hList3"/>
    <dgm:cxn modelId="{31A7CD44-B656-457F-B677-73AA4B632CA2}" type="presOf" srcId="{92DC2D5B-6063-45DC-91E4-9FCD6E9FB9C4}" destId="{ED780FB3-481E-41F5-9905-23396E74D016}" srcOrd="0" destOrd="0" presId="urn:microsoft.com/office/officeart/2005/8/layout/hList3"/>
    <dgm:cxn modelId="{F8C468D8-E244-4E17-BADD-8DCB5F85E904}" srcId="{92DC2D5B-6063-45DC-91E4-9FCD6E9FB9C4}" destId="{E01451BB-B787-4810-8B12-A5B861B0B140}" srcOrd="0" destOrd="0" parTransId="{8C50D408-20A4-40E8-86F2-FD2FF841D31D}" sibTransId="{12449B16-9623-417F-9BC3-26EB23A01F01}"/>
    <dgm:cxn modelId="{DD03DEB3-F12A-4FE1-844D-80FFEA51702C}" srcId="{E01451BB-B787-4810-8B12-A5B861B0B140}" destId="{E48B6598-06CD-4E61-9B73-62A50F623B76}" srcOrd="0" destOrd="0" parTransId="{C27890F1-75A5-4F65-807E-27396AC24CD5}" sibTransId="{27551655-D3B8-40CE-8DCD-F097518A8967}"/>
    <dgm:cxn modelId="{8867B18B-A0C7-479A-842D-DEF7141297D8}" type="presOf" srcId="{E01451BB-B787-4810-8B12-A5B861B0B140}" destId="{ED8126B9-D883-40F1-AF70-BC9EC04CF9B7}" srcOrd="0" destOrd="0" presId="urn:microsoft.com/office/officeart/2005/8/layout/hList3"/>
    <dgm:cxn modelId="{9D2885C2-5DB7-4330-9C5B-5F8985182E8C}" type="presParOf" srcId="{ED780FB3-481E-41F5-9905-23396E74D016}" destId="{ED8126B9-D883-40F1-AF70-BC9EC04CF9B7}" srcOrd="0" destOrd="0" presId="urn:microsoft.com/office/officeart/2005/8/layout/hList3"/>
    <dgm:cxn modelId="{2A65BC6E-C813-4226-B4EA-7E2A1D748C89}" type="presParOf" srcId="{ED780FB3-481E-41F5-9905-23396E74D016}" destId="{84D6520A-A0C7-4096-A003-21DDFA6B854F}" srcOrd="1" destOrd="0" presId="urn:microsoft.com/office/officeart/2005/8/layout/hList3"/>
    <dgm:cxn modelId="{6D168822-8FC6-4CA8-84A7-0F4D17A0408B}" type="presParOf" srcId="{84D6520A-A0C7-4096-A003-21DDFA6B854F}" destId="{BF620FE7-87B9-46C6-B23C-F7C20FC5A631}" srcOrd="0" destOrd="0" presId="urn:microsoft.com/office/officeart/2005/8/layout/hList3"/>
    <dgm:cxn modelId="{E9A79CF1-785E-40BB-AFC1-B4A6EB2841D1}" type="presParOf" srcId="{ED780FB3-481E-41F5-9905-23396E74D016}" destId="{94489222-4E06-419F-8428-DE2D6B42BD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DC2D5B-6063-45DC-91E4-9FCD6E9FB9C4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E01451BB-B787-4810-8B12-A5B861B0B14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Реєстрація осіб, які виявили бажання взяти участь у ЗНО-2017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0D408-20A4-40E8-86F2-FD2FF841D31D}" type="parTrans" cxnId="{F8C468D8-E244-4E17-BADD-8DCB5F85E9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49B16-9623-417F-9BC3-26EB23A01F01}" type="sibTrans" cxnId="{F8C468D8-E244-4E17-BADD-8DCB5F85E9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8B6598-06CD-4E61-9B73-62A50F623B76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та відправлення до РЦОЯО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комплектів реєстраційних документів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випускників старшої школи ЗНЗ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890F1-75A5-4F65-807E-27396AC24CD5}" type="parTrans" cxnId="{DD03DEB3-F12A-4FE1-844D-80FFEA51702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51655-D3B8-40CE-8DCD-F097518A8967}" type="sibTrans" cxnId="{DD03DEB3-F12A-4FE1-844D-80FFEA51702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80FB3-481E-41F5-9905-23396E74D016}" type="pres">
      <dgm:prSet presAssocID="{92DC2D5B-6063-45DC-91E4-9FCD6E9FB9C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D8126B9-D883-40F1-AF70-BC9EC04CF9B7}" type="pres">
      <dgm:prSet presAssocID="{E01451BB-B787-4810-8B12-A5B861B0B140}" presName="roof" presStyleLbl="dkBgShp" presStyleIdx="0" presStyleCnt="2"/>
      <dgm:spPr/>
      <dgm:t>
        <a:bodyPr/>
        <a:lstStyle/>
        <a:p>
          <a:endParaRPr lang="uk-UA"/>
        </a:p>
      </dgm:t>
    </dgm:pt>
    <dgm:pt modelId="{84D6520A-A0C7-4096-A003-21DDFA6B854F}" type="pres">
      <dgm:prSet presAssocID="{E01451BB-B787-4810-8B12-A5B861B0B140}" presName="pillars" presStyleCnt="0"/>
      <dgm:spPr/>
    </dgm:pt>
    <dgm:pt modelId="{BF620FE7-87B9-46C6-B23C-F7C20FC5A631}" type="pres">
      <dgm:prSet presAssocID="{E01451BB-B787-4810-8B12-A5B861B0B140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489222-4E06-419F-8428-DE2D6B42BDBC}" type="pres">
      <dgm:prSet presAssocID="{E01451BB-B787-4810-8B12-A5B861B0B140}" presName="base" presStyleLbl="dkBgShp" presStyleIdx="1" presStyleCnt="2"/>
      <dgm:spPr/>
    </dgm:pt>
  </dgm:ptLst>
  <dgm:cxnLst>
    <dgm:cxn modelId="{197B5061-BF1E-4B24-8BA4-F498303CC755}" type="presOf" srcId="{E48B6598-06CD-4E61-9B73-62A50F623B76}" destId="{BF620FE7-87B9-46C6-B23C-F7C20FC5A631}" srcOrd="0" destOrd="0" presId="urn:microsoft.com/office/officeart/2005/8/layout/hList3"/>
    <dgm:cxn modelId="{F8C468D8-E244-4E17-BADD-8DCB5F85E904}" srcId="{92DC2D5B-6063-45DC-91E4-9FCD6E9FB9C4}" destId="{E01451BB-B787-4810-8B12-A5B861B0B140}" srcOrd="0" destOrd="0" parTransId="{8C50D408-20A4-40E8-86F2-FD2FF841D31D}" sibTransId="{12449B16-9623-417F-9BC3-26EB23A01F01}"/>
    <dgm:cxn modelId="{D92B679E-C8FA-40A0-B190-AF7A50ED2DFE}" type="presOf" srcId="{92DC2D5B-6063-45DC-91E4-9FCD6E9FB9C4}" destId="{ED780FB3-481E-41F5-9905-23396E74D016}" srcOrd="0" destOrd="0" presId="urn:microsoft.com/office/officeart/2005/8/layout/hList3"/>
    <dgm:cxn modelId="{7239AF94-F123-4581-A35C-355CC2B57E7A}" type="presOf" srcId="{E01451BB-B787-4810-8B12-A5B861B0B140}" destId="{ED8126B9-D883-40F1-AF70-BC9EC04CF9B7}" srcOrd="0" destOrd="0" presId="urn:microsoft.com/office/officeart/2005/8/layout/hList3"/>
    <dgm:cxn modelId="{DD03DEB3-F12A-4FE1-844D-80FFEA51702C}" srcId="{E01451BB-B787-4810-8B12-A5B861B0B140}" destId="{E48B6598-06CD-4E61-9B73-62A50F623B76}" srcOrd="0" destOrd="0" parTransId="{C27890F1-75A5-4F65-807E-27396AC24CD5}" sibTransId="{27551655-D3B8-40CE-8DCD-F097518A8967}"/>
    <dgm:cxn modelId="{0B9C5F1C-E0DA-491B-93EE-2F9DEAF591CE}" type="presParOf" srcId="{ED780FB3-481E-41F5-9905-23396E74D016}" destId="{ED8126B9-D883-40F1-AF70-BC9EC04CF9B7}" srcOrd="0" destOrd="0" presId="urn:microsoft.com/office/officeart/2005/8/layout/hList3"/>
    <dgm:cxn modelId="{E7DB193D-B01E-4071-892A-70CC38CD4203}" type="presParOf" srcId="{ED780FB3-481E-41F5-9905-23396E74D016}" destId="{84D6520A-A0C7-4096-A003-21DDFA6B854F}" srcOrd="1" destOrd="0" presId="urn:microsoft.com/office/officeart/2005/8/layout/hList3"/>
    <dgm:cxn modelId="{3AA2F701-10AD-4173-8953-8CB704D2C4FE}" type="presParOf" srcId="{84D6520A-A0C7-4096-A003-21DDFA6B854F}" destId="{BF620FE7-87B9-46C6-B23C-F7C20FC5A631}" srcOrd="0" destOrd="0" presId="urn:microsoft.com/office/officeart/2005/8/layout/hList3"/>
    <dgm:cxn modelId="{62198D1B-5D0F-4F72-A82C-9585C0AC5C14}" type="presParOf" srcId="{ED780FB3-481E-41F5-9905-23396E74D016}" destId="{94489222-4E06-419F-8428-DE2D6B42BD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DC2D5B-6063-45DC-91E4-9FCD6E9FB9C4}" type="doc">
      <dgm:prSet loTypeId="urn:microsoft.com/office/officeart/2005/8/layout/hList3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E01451BB-B787-4810-8B12-A5B861B0B140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Реєстрація осіб, які виявили бажання взяти участь у ЗНО-2017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0D408-20A4-40E8-86F2-FD2FF841D31D}" type="parTrans" cxnId="{F8C468D8-E244-4E17-BADD-8DCB5F85E9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49B16-9623-417F-9BC3-26EB23A01F01}" type="sibTrans" cxnId="{F8C468D8-E244-4E17-BADD-8DCB5F85E9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3CF41-C661-46AD-BAA6-6E36484E0964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Інформацію про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 і місце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проходження ЗНО-2017 буде розміщено на інформаційних сторінках учасників ЗНО сайту УЦОЯО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www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.testportal.gov.ua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034B5-C625-45DE-A7B9-A41FA12D00CC}" type="sibTrans" cxnId="{BC80D25D-5BBD-4388-AE2E-9F1E1AB20E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64F1B-BA00-4031-976C-4E9B8BB318F5}" type="parTrans" cxnId="{BC80D25D-5BBD-4388-AE2E-9F1E1AB20E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80FB3-481E-41F5-9905-23396E74D016}" type="pres">
      <dgm:prSet presAssocID="{92DC2D5B-6063-45DC-91E4-9FCD6E9FB9C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D8126B9-D883-40F1-AF70-BC9EC04CF9B7}" type="pres">
      <dgm:prSet presAssocID="{E01451BB-B787-4810-8B12-A5B861B0B140}" presName="roof" presStyleLbl="dkBgShp" presStyleIdx="0" presStyleCnt="2"/>
      <dgm:spPr/>
      <dgm:t>
        <a:bodyPr/>
        <a:lstStyle/>
        <a:p>
          <a:endParaRPr lang="uk-UA"/>
        </a:p>
      </dgm:t>
    </dgm:pt>
    <dgm:pt modelId="{84D6520A-A0C7-4096-A003-21DDFA6B854F}" type="pres">
      <dgm:prSet presAssocID="{E01451BB-B787-4810-8B12-A5B861B0B140}" presName="pillars" presStyleCnt="0"/>
      <dgm:spPr/>
    </dgm:pt>
    <dgm:pt modelId="{BF620FE7-87B9-46C6-B23C-F7C20FC5A631}" type="pres">
      <dgm:prSet presAssocID="{E01451BB-B787-4810-8B12-A5B861B0B140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489222-4E06-419F-8428-DE2D6B42BDBC}" type="pres">
      <dgm:prSet presAssocID="{E01451BB-B787-4810-8B12-A5B861B0B140}" presName="base" presStyleLbl="dkBgShp" presStyleIdx="1" presStyleCnt="2"/>
      <dgm:spPr>
        <a:solidFill>
          <a:schemeClr val="accent3">
            <a:lumMod val="50000"/>
          </a:schemeClr>
        </a:solidFill>
      </dgm:spPr>
    </dgm:pt>
  </dgm:ptLst>
  <dgm:cxnLst>
    <dgm:cxn modelId="{ACC8CE27-B2EA-4DA1-9F80-AFA6B77CCF1D}" type="presOf" srcId="{92DC2D5B-6063-45DC-91E4-9FCD6E9FB9C4}" destId="{ED780FB3-481E-41F5-9905-23396E74D016}" srcOrd="0" destOrd="0" presId="urn:microsoft.com/office/officeart/2005/8/layout/hList3"/>
    <dgm:cxn modelId="{4A7C4514-13A7-43A1-9F22-0C537A1E355A}" type="presOf" srcId="{E01451BB-B787-4810-8B12-A5B861B0B140}" destId="{ED8126B9-D883-40F1-AF70-BC9EC04CF9B7}" srcOrd="0" destOrd="0" presId="urn:microsoft.com/office/officeart/2005/8/layout/hList3"/>
    <dgm:cxn modelId="{BC80D25D-5BBD-4388-AE2E-9F1E1AB20E04}" srcId="{E01451BB-B787-4810-8B12-A5B861B0B140}" destId="{D393CF41-C661-46AD-BAA6-6E36484E0964}" srcOrd="0" destOrd="0" parTransId="{D5364F1B-BA00-4031-976C-4E9B8BB318F5}" sibTransId="{6C1034B5-C625-45DE-A7B9-A41FA12D00CC}"/>
    <dgm:cxn modelId="{F8C468D8-E244-4E17-BADD-8DCB5F85E904}" srcId="{92DC2D5B-6063-45DC-91E4-9FCD6E9FB9C4}" destId="{E01451BB-B787-4810-8B12-A5B861B0B140}" srcOrd="0" destOrd="0" parTransId="{8C50D408-20A4-40E8-86F2-FD2FF841D31D}" sibTransId="{12449B16-9623-417F-9BC3-26EB23A01F01}"/>
    <dgm:cxn modelId="{F350C314-26CD-45EB-966B-12D3A6478766}" type="presOf" srcId="{D393CF41-C661-46AD-BAA6-6E36484E0964}" destId="{BF620FE7-87B9-46C6-B23C-F7C20FC5A631}" srcOrd="0" destOrd="0" presId="urn:microsoft.com/office/officeart/2005/8/layout/hList3"/>
    <dgm:cxn modelId="{D179E36A-AE6A-4BED-9DE8-4D9905243729}" type="presParOf" srcId="{ED780FB3-481E-41F5-9905-23396E74D016}" destId="{ED8126B9-D883-40F1-AF70-BC9EC04CF9B7}" srcOrd="0" destOrd="0" presId="urn:microsoft.com/office/officeart/2005/8/layout/hList3"/>
    <dgm:cxn modelId="{0DB5B2AC-40C0-47BC-AD24-BC13F65C93FA}" type="presParOf" srcId="{ED780FB3-481E-41F5-9905-23396E74D016}" destId="{84D6520A-A0C7-4096-A003-21DDFA6B854F}" srcOrd="1" destOrd="0" presId="urn:microsoft.com/office/officeart/2005/8/layout/hList3"/>
    <dgm:cxn modelId="{1014D1AA-6812-4E1D-B253-EB9707ED0A02}" type="presParOf" srcId="{84D6520A-A0C7-4096-A003-21DDFA6B854F}" destId="{BF620FE7-87B9-46C6-B23C-F7C20FC5A631}" srcOrd="0" destOrd="0" presId="urn:microsoft.com/office/officeart/2005/8/layout/hList3"/>
    <dgm:cxn modelId="{D65E00B2-25F6-4CBF-A30E-503EC810D08E}" type="presParOf" srcId="{ED780FB3-481E-41F5-9905-23396E74D016}" destId="{94489222-4E06-419F-8428-DE2D6B42BD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452380-B686-456A-BB68-1F6C95FF119B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B661E6C1-2251-4718-B6B9-09549177A005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06.02 – 31.03.2017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C5CCD-C527-4311-83C7-DC61CAED97DC}" type="parTrans" cxnId="{928EBFEC-3A7C-4C31-9EAB-887E7877F47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4C1C7-FC47-47E1-A722-48341E37BEA3}" type="sibTrans" cxnId="{928EBFEC-3A7C-4C31-9EAB-887E7877F47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15EFE-E6C1-4E4C-9BAF-A62B9414EC38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Унесення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вимогою учасників ЗНО-2017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 до реєстраційних даних 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(перереєстрація)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01810-EAD5-4535-9D96-4DC28A80C3E7}" type="parTrans" cxnId="{E7937E3A-2293-4B62-9AF9-5070B2C1DF4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B49CD-E811-45A9-B4C3-4EF05EE11380}" type="sibTrans" cxnId="{E7937E3A-2293-4B62-9AF9-5070B2C1DF4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3D949F-4201-4F55-9234-443A531FC33E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06.02 – 14.04.2017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FC78F-BCB8-41DF-A7D5-188E5EDA2973}" type="parTrans" cxnId="{74B847AD-5F5B-43D5-85B8-4491F030999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E5000-9DFC-426C-8017-442CBE1DA8BC}" type="sibTrans" cxnId="{74B847AD-5F5B-43D5-85B8-4491F030999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E5E5B-90FF-4B9D-8BF3-4AFD373A3DC3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Розгляд апеляційних заяв 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(оскаржень) щодо відмов в реєстрації для участі в ЗНО-2017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5D147-BF3A-4F4B-8F20-74CA036413E5}" type="parTrans" cxnId="{2C663D32-103B-4376-891F-D5CC5314A08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BAAA9-5F4A-4F1D-8D29-1C53D40DE536}" type="sibTrans" cxnId="{2C663D32-103B-4376-891F-D5CC5314A08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64291-84FF-479C-ABCA-70B983D20FA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03.04.2017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1A715-5303-43FE-9F16-B4F2D117F49F}" type="parTrans" cxnId="{02FFDC7C-8C6A-4301-84DC-41A4D952088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EDF0E7-4AC2-48F7-A75C-EAEEF884F945}" type="sibTrans" cxnId="{02FFDC7C-8C6A-4301-84DC-41A4D952088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23881-AFFF-457C-873E-99D5140BB11A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Видача дублікатів 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Сертифікатів ЗНО-2017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FB1BE-D7BA-477D-B065-8A7A19989EB8}" type="parTrans" cxnId="{AA65DF96-2ACA-4B82-987A-C6ABFF90902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7EB1D-5722-46B4-A06B-D43670BA6D0E}" type="sibTrans" cxnId="{AA65DF96-2ACA-4B82-987A-C6ABFF90902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E9FEF-0C5F-457D-BE37-381FA61C82F8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28.04.2017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E0B84-611D-4002-BA13-FBC2438717F6}" type="parTrans" cxnId="{F89BE49F-31BA-4883-A879-97AE736ADB4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E6366-784F-45DB-95F5-A964A15EEE5B}" type="sibTrans" cxnId="{F89BE49F-31BA-4883-A879-97AE736ADB4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A1C96-37E6-4930-BB3D-0F0B8930DD65}">
      <dgm:prSet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Розміщення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інформаційних сторінках учасників ЗНО-2017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запрошень-перепусток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участі в ЗНО-2017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E9CD2-F41F-41AE-AC4B-924621E3C1E3}" type="parTrans" cxnId="{97178560-E72E-4B5D-BC0E-4AB76DEF0B5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224D70-1279-4754-AAFA-619DC4481058}" type="sibTrans" cxnId="{97178560-E72E-4B5D-BC0E-4AB76DEF0B5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58886B-F786-4BFF-858F-2E570389A4B4}" type="pres">
      <dgm:prSet presAssocID="{A6452380-B686-456A-BB68-1F6C95FF11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BFADC8E-8BC3-4197-BB16-084C77C602C6}" type="pres">
      <dgm:prSet presAssocID="{B661E6C1-2251-4718-B6B9-09549177A005}" presName="compNode" presStyleCnt="0"/>
      <dgm:spPr/>
    </dgm:pt>
    <dgm:pt modelId="{D6E3C0EF-C99D-4438-B849-EFCD5A567966}" type="pres">
      <dgm:prSet presAssocID="{B661E6C1-2251-4718-B6B9-09549177A005}" presName="aNode" presStyleLbl="bgShp" presStyleIdx="0" presStyleCnt="4" custScaleX="107999"/>
      <dgm:spPr/>
      <dgm:t>
        <a:bodyPr/>
        <a:lstStyle/>
        <a:p>
          <a:endParaRPr lang="uk-UA"/>
        </a:p>
      </dgm:t>
    </dgm:pt>
    <dgm:pt modelId="{E79631C5-89F4-46EE-84E3-59154B766BE0}" type="pres">
      <dgm:prSet presAssocID="{B661E6C1-2251-4718-B6B9-09549177A005}" presName="textNode" presStyleLbl="bgShp" presStyleIdx="0" presStyleCnt="4"/>
      <dgm:spPr/>
      <dgm:t>
        <a:bodyPr/>
        <a:lstStyle/>
        <a:p>
          <a:endParaRPr lang="uk-UA"/>
        </a:p>
      </dgm:t>
    </dgm:pt>
    <dgm:pt modelId="{7DB8D01C-1B3E-49D1-B8F1-04CA7B0F2A1B}" type="pres">
      <dgm:prSet presAssocID="{B661E6C1-2251-4718-B6B9-09549177A005}" presName="compChildNode" presStyleCnt="0"/>
      <dgm:spPr/>
    </dgm:pt>
    <dgm:pt modelId="{A89D2C82-8E41-471A-87A4-31F69E14A318}" type="pres">
      <dgm:prSet presAssocID="{B661E6C1-2251-4718-B6B9-09549177A005}" presName="theInnerList" presStyleCnt="0"/>
      <dgm:spPr/>
    </dgm:pt>
    <dgm:pt modelId="{D1C5343A-06CD-40AD-B4EE-A5FF1DA0C35A}" type="pres">
      <dgm:prSet presAssocID="{4C815EFE-E6C1-4E4C-9BAF-A62B9414EC38}" presName="childNode" presStyleLbl="node1" presStyleIdx="0" presStyleCnt="4" custScaleX="1273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132E1F-4CD1-4791-B603-C4C7C4DCEB6E}" type="pres">
      <dgm:prSet presAssocID="{B661E6C1-2251-4718-B6B9-09549177A005}" presName="aSpace" presStyleCnt="0"/>
      <dgm:spPr/>
    </dgm:pt>
    <dgm:pt modelId="{0C2D7DC9-78D3-4AA2-AFDB-37FFE78B6B41}" type="pres">
      <dgm:prSet presAssocID="{9E3D949F-4201-4F55-9234-443A531FC33E}" presName="compNode" presStyleCnt="0"/>
      <dgm:spPr/>
    </dgm:pt>
    <dgm:pt modelId="{0315421E-03F4-4B5E-BD1C-9F92BC2E41FE}" type="pres">
      <dgm:prSet presAssocID="{9E3D949F-4201-4F55-9234-443A531FC33E}" presName="aNode" presStyleLbl="bgShp" presStyleIdx="1" presStyleCnt="4"/>
      <dgm:spPr/>
      <dgm:t>
        <a:bodyPr/>
        <a:lstStyle/>
        <a:p>
          <a:endParaRPr lang="uk-UA"/>
        </a:p>
      </dgm:t>
    </dgm:pt>
    <dgm:pt modelId="{2F373E4D-0087-4040-A6D7-4302E5AF569E}" type="pres">
      <dgm:prSet presAssocID="{9E3D949F-4201-4F55-9234-443A531FC33E}" presName="textNode" presStyleLbl="bgShp" presStyleIdx="1" presStyleCnt="4"/>
      <dgm:spPr/>
      <dgm:t>
        <a:bodyPr/>
        <a:lstStyle/>
        <a:p>
          <a:endParaRPr lang="uk-UA"/>
        </a:p>
      </dgm:t>
    </dgm:pt>
    <dgm:pt modelId="{C428BF69-7B8E-45BF-A96C-FB5CF5B3EC5C}" type="pres">
      <dgm:prSet presAssocID="{9E3D949F-4201-4F55-9234-443A531FC33E}" presName="compChildNode" presStyleCnt="0"/>
      <dgm:spPr/>
    </dgm:pt>
    <dgm:pt modelId="{28FF8667-C9EB-410F-9804-4AF5B1552D83}" type="pres">
      <dgm:prSet presAssocID="{9E3D949F-4201-4F55-9234-443A531FC33E}" presName="theInnerList" presStyleCnt="0"/>
      <dgm:spPr/>
    </dgm:pt>
    <dgm:pt modelId="{AFA70BEF-CAD0-49D8-B6BB-830FC0C13293}" type="pres">
      <dgm:prSet presAssocID="{B44E5E5B-90FF-4B9D-8BF3-4AFD373A3DC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26C09F-B6FE-491B-8DC4-5B14B7C0D015}" type="pres">
      <dgm:prSet presAssocID="{9E3D949F-4201-4F55-9234-443A531FC33E}" presName="aSpace" presStyleCnt="0"/>
      <dgm:spPr/>
    </dgm:pt>
    <dgm:pt modelId="{8568DF39-773B-41F1-A4A3-3D945330DC8B}" type="pres">
      <dgm:prSet presAssocID="{27564291-84FF-479C-ABCA-70B983D20FA0}" presName="compNode" presStyleCnt="0"/>
      <dgm:spPr/>
    </dgm:pt>
    <dgm:pt modelId="{33FF6005-8C40-4FFF-AA2C-CDE4D39CB2C9}" type="pres">
      <dgm:prSet presAssocID="{27564291-84FF-479C-ABCA-70B983D20FA0}" presName="aNode" presStyleLbl="bgShp" presStyleIdx="2" presStyleCnt="4"/>
      <dgm:spPr/>
      <dgm:t>
        <a:bodyPr/>
        <a:lstStyle/>
        <a:p>
          <a:endParaRPr lang="uk-UA"/>
        </a:p>
      </dgm:t>
    </dgm:pt>
    <dgm:pt modelId="{86B62EA6-5AB0-4336-A0DA-F5163927830E}" type="pres">
      <dgm:prSet presAssocID="{27564291-84FF-479C-ABCA-70B983D20FA0}" presName="textNode" presStyleLbl="bgShp" presStyleIdx="2" presStyleCnt="4"/>
      <dgm:spPr/>
      <dgm:t>
        <a:bodyPr/>
        <a:lstStyle/>
        <a:p>
          <a:endParaRPr lang="uk-UA"/>
        </a:p>
      </dgm:t>
    </dgm:pt>
    <dgm:pt modelId="{1D254655-FCD3-4801-95FE-A4BC5A6EF040}" type="pres">
      <dgm:prSet presAssocID="{27564291-84FF-479C-ABCA-70B983D20FA0}" presName="compChildNode" presStyleCnt="0"/>
      <dgm:spPr/>
    </dgm:pt>
    <dgm:pt modelId="{F5EB3610-9B51-420B-A10E-F4B8E0D3E8F9}" type="pres">
      <dgm:prSet presAssocID="{27564291-84FF-479C-ABCA-70B983D20FA0}" presName="theInnerList" presStyleCnt="0"/>
      <dgm:spPr/>
    </dgm:pt>
    <dgm:pt modelId="{87FB22BF-CBBD-476A-BD09-B8F8A7A31C55}" type="pres">
      <dgm:prSet presAssocID="{72123881-AFFF-457C-873E-99D5140BB11A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76D55E-AE79-4032-9BD0-E6366641FD5A}" type="pres">
      <dgm:prSet presAssocID="{27564291-84FF-479C-ABCA-70B983D20FA0}" presName="aSpace" presStyleCnt="0"/>
      <dgm:spPr/>
    </dgm:pt>
    <dgm:pt modelId="{734C63D5-8F8B-4EE5-8111-13E951AF8129}" type="pres">
      <dgm:prSet presAssocID="{BA0E9FEF-0C5F-457D-BE37-381FA61C82F8}" presName="compNode" presStyleCnt="0"/>
      <dgm:spPr/>
    </dgm:pt>
    <dgm:pt modelId="{E11EF623-0A52-4E3C-B6A5-24E313EDF750}" type="pres">
      <dgm:prSet presAssocID="{BA0E9FEF-0C5F-457D-BE37-381FA61C82F8}" presName="aNode" presStyleLbl="bgShp" presStyleIdx="3" presStyleCnt="4"/>
      <dgm:spPr/>
      <dgm:t>
        <a:bodyPr/>
        <a:lstStyle/>
        <a:p>
          <a:endParaRPr lang="uk-UA"/>
        </a:p>
      </dgm:t>
    </dgm:pt>
    <dgm:pt modelId="{2D21B50A-30FA-4666-9517-BF1E970F48A2}" type="pres">
      <dgm:prSet presAssocID="{BA0E9FEF-0C5F-457D-BE37-381FA61C82F8}" presName="textNode" presStyleLbl="bgShp" presStyleIdx="3" presStyleCnt="4"/>
      <dgm:spPr/>
      <dgm:t>
        <a:bodyPr/>
        <a:lstStyle/>
        <a:p>
          <a:endParaRPr lang="uk-UA"/>
        </a:p>
      </dgm:t>
    </dgm:pt>
    <dgm:pt modelId="{7935BC35-7D83-400D-A236-F8DE5CBF3EB6}" type="pres">
      <dgm:prSet presAssocID="{BA0E9FEF-0C5F-457D-BE37-381FA61C82F8}" presName="compChildNode" presStyleCnt="0"/>
      <dgm:spPr/>
    </dgm:pt>
    <dgm:pt modelId="{75A171BE-4FAD-44D5-9C9F-13EB64C0B180}" type="pres">
      <dgm:prSet presAssocID="{BA0E9FEF-0C5F-457D-BE37-381FA61C82F8}" presName="theInnerList" presStyleCnt="0"/>
      <dgm:spPr/>
    </dgm:pt>
    <dgm:pt modelId="{012D4822-37DE-4EA7-90A5-46DD510C99CC}" type="pres">
      <dgm:prSet presAssocID="{8D3A1C96-37E6-4930-BB3D-0F0B8930DD65}" presName="childNode" presStyleLbl="node1" presStyleIdx="3" presStyleCnt="4" custScaleX="1166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DECC96F-20B6-45E6-82C4-9E4E1109B2C3}" type="presOf" srcId="{27564291-84FF-479C-ABCA-70B983D20FA0}" destId="{33FF6005-8C40-4FFF-AA2C-CDE4D39CB2C9}" srcOrd="0" destOrd="0" presId="urn:microsoft.com/office/officeart/2005/8/layout/lProcess2"/>
    <dgm:cxn modelId="{BC2C710E-9A45-46B7-AADD-5E7550C7A005}" type="presOf" srcId="{BA0E9FEF-0C5F-457D-BE37-381FA61C82F8}" destId="{2D21B50A-30FA-4666-9517-BF1E970F48A2}" srcOrd="1" destOrd="0" presId="urn:microsoft.com/office/officeart/2005/8/layout/lProcess2"/>
    <dgm:cxn modelId="{957B6E4E-C475-4FF2-AEBE-C533E89B9B26}" type="presOf" srcId="{B44E5E5B-90FF-4B9D-8BF3-4AFD373A3DC3}" destId="{AFA70BEF-CAD0-49D8-B6BB-830FC0C13293}" srcOrd="0" destOrd="0" presId="urn:microsoft.com/office/officeart/2005/8/layout/lProcess2"/>
    <dgm:cxn modelId="{F89BE49F-31BA-4883-A879-97AE736ADB49}" srcId="{A6452380-B686-456A-BB68-1F6C95FF119B}" destId="{BA0E9FEF-0C5F-457D-BE37-381FA61C82F8}" srcOrd="3" destOrd="0" parTransId="{134E0B84-611D-4002-BA13-FBC2438717F6}" sibTransId="{CA5E6366-784F-45DB-95F5-A964A15EEE5B}"/>
    <dgm:cxn modelId="{AFB65823-B856-4260-8EC5-84636518258C}" type="presOf" srcId="{8D3A1C96-37E6-4930-BB3D-0F0B8930DD65}" destId="{012D4822-37DE-4EA7-90A5-46DD510C99CC}" srcOrd="0" destOrd="0" presId="urn:microsoft.com/office/officeart/2005/8/layout/lProcess2"/>
    <dgm:cxn modelId="{E743D7BC-B2C8-4C06-92B4-E836D5B6FBE2}" type="presOf" srcId="{B661E6C1-2251-4718-B6B9-09549177A005}" destId="{D6E3C0EF-C99D-4438-B849-EFCD5A567966}" srcOrd="0" destOrd="0" presId="urn:microsoft.com/office/officeart/2005/8/layout/lProcess2"/>
    <dgm:cxn modelId="{02FFDC7C-8C6A-4301-84DC-41A4D9520883}" srcId="{A6452380-B686-456A-BB68-1F6C95FF119B}" destId="{27564291-84FF-479C-ABCA-70B983D20FA0}" srcOrd="2" destOrd="0" parTransId="{E881A715-5303-43FE-9F16-B4F2D117F49F}" sibTransId="{F3EDF0E7-4AC2-48F7-A75C-EAEEF884F945}"/>
    <dgm:cxn modelId="{74B847AD-5F5B-43D5-85B8-4491F030999A}" srcId="{A6452380-B686-456A-BB68-1F6C95FF119B}" destId="{9E3D949F-4201-4F55-9234-443A531FC33E}" srcOrd="1" destOrd="0" parTransId="{C3FFC78F-BCB8-41DF-A7D5-188E5EDA2973}" sibTransId="{124E5000-9DFC-426C-8017-442CBE1DA8BC}"/>
    <dgm:cxn modelId="{0225CF01-45CC-4A85-802E-4464C4F02790}" type="presOf" srcId="{27564291-84FF-479C-ABCA-70B983D20FA0}" destId="{86B62EA6-5AB0-4336-A0DA-F5163927830E}" srcOrd="1" destOrd="0" presId="urn:microsoft.com/office/officeart/2005/8/layout/lProcess2"/>
    <dgm:cxn modelId="{BDCF91FF-765B-4C91-ABC0-8915D875F1D4}" type="presOf" srcId="{9E3D949F-4201-4F55-9234-443A531FC33E}" destId="{2F373E4D-0087-4040-A6D7-4302E5AF569E}" srcOrd="1" destOrd="0" presId="urn:microsoft.com/office/officeart/2005/8/layout/lProcess2"/>
    <dgm:cxn modelId="{97178560-E72E-4B5D-BC0E-4AB76DEF0B53}" srcId="{BA0E9FEF-0C5F-457D-BE37-381FA61C82F8}" destId="{8D3A1C96-37E6-4930-BB3D-0F0B8930DD65}" srcOrd="0" destOrd="0" parTransId="{BF7E9CD2-F41F-41AE-AC4B-924621E3C1E3}" sibTransId="{3D224D70-1279-4754-AAFA-619DC4481058}"/>
    <dgm:cxn modelId="{E0CF4854-E2BE-43C1-B381-A9E87C14AD86}" type="presOf" srcId="{BA0E9FEF-0C5F-457D-BE37-381FA61C82F8}" destId="{E11EF623-0A52-4E3C-B6A5-24E313EDF750}" srcOrd="0" destOrd="0" presId="urn:microsoft.com/office/officeart/2005/8/layout/lProcess2"/>
    <dgm:cxn modelId="{2C663D32-103B-4376-891F-D5CC5314A088}" srcId="{9E3D949F-4201-4F55-9234-443A531FC33E}" destId="{B44E5E5B-90FF-4B9D-8BF3-4AFD373A3DC3}" srcOrd="0" destOrd="0" parTransId="{42A5D147-BF3A-4F4B-8F20-74CA036413E5}" sibTransId="{38BBAAA9-5F4A-4F1D-8D29-1C53D40DE536}"/>
    <dgm:cxn modelId="{4F26EC16-5B2E-4697-B70F-919D01E0B6CE}" type="presOf" srcId="{B661E6C1-2251-4718-B6B9-09549177A005}" destId="{E79631C5-89F4-46EE-84E3-59154B766BE0}" srcOrd="1" destOrd="0" presId="urn:microsoft.com/office/officeart/2005/8/layout/lProcess2"/>
    <dgm:cxn modelId="{AA358851-863D-40BC-B746-C074C28A35F2}" type="presOf" srcId="{9E3D949F-4201-4F55-9234-443A531FC33E}" destId="{0315421E-03F4-4B5E-BD1C-9F92BC2E41FE}" srcOrd="0" destOrd="0" presId="urn:microsoft.com/office/officeart/2005/8/layout/lProcess2"/>
    <dgm:cxn modelId="{65A7DD23-12C2-4259-8329-8DDF9148CFC2}" type="presOf" srcId="{72123881-AFFF-457C-873E-99D5140BB11A}" destId="{87FB22BF-CBBD-476A-BD09-B8F8A7A31C55}" srcOrd="0" destOrd="0" presId="urn:microsoft.com/office/officeart/2005/8/layout/lProcess2"/>
    <dgm:cxn modelId="{E7937E3A-2293-4B62-9AF9-5070B2C1DF4A}" srcId="{B661E6C1-2251-4718-B6B9-09549177A005}" destId="{4C815EFE-E6C1-4E4C-9BAF-A62B9414EC38}" srcOrd="0" destOrd="0" parTransId="{26001810-EAD5-4535-9D96-4DC28A80C3E7}" sibTransId="{78EB49CD-E811-45A9-B4C3-4EF05EE11380}"/>
    <dgm:cxn modelId="{C3AAA0F6-EA35-4564-A557-C2BE7B3E0B62}" type="presOf" srcId="{4C815EFE-E6C1-4E4C-9BAF-A62B9414EC38}" destId="{D1C5343A-06CD-40AD-B4EE-A5FF1DA0C35A}" srcOrd="0" destOrd="0" presId="urn:microsoft.com/office/officeart/2005/8/layout/lProcess2"/>
    <dgm:cxn modelId="{A4FB315D-088B-41D0-AEA9-EE12B1619D8D}" type="presOf" srcId="{A6452380-B686-456A-BB68-1F6C95FF119B}" destId="{CE58886B-F786-4BFF-858F-2E570389A4B4}" srcOrd="0" destOrd="0" presId="urn:microsoft.com/office/officeart/2005/8/layout/lProcess2"/>
    <dgm:cxn modelId="{AA65DF96-2ACA-4B82-987A-C6ABFF909028}" srcId="{27564291-84FF-479C-ABCA-70B983D20FA0}" destId="{72123881-AFFF-457C-873E-99D5140BB11A}" srcOrd="0" destOrd="0" parTransId="{709FB1BE-D7BA-477D-B065-8A7A19989EB8}" sibTransId="{A447EB1D-5722-46B4-A06B-D43670BA6D0E}"/>
    <dgm:cxn modelId="{928EBFEC-3A7C-4C31-9EAB-887E7877F477}" srcId="{A6452380-B686-456A-BB68-1F6C95FF119B}" destId="{B661E6C1-2251-4718-B6B9-09549177A005}" srcOrd="0" destOrd="0" parTransId="{028C5CCD-C527-4311-83C7-DC61CAED97DC}" sibTransId="{78E4C1C7-FC47-47E1-A722-48341E37BEA3}"/>
    <dgm:cxn modelId="{DD11DBFD-0F0E-406F-AABF-A3BBB50C76A1}" type="presParOf" srcId="{CE58886B-F786-4BFF-858F-2E570389A4B4}" destId="{BBFADC8E-8BC3-4197-BB16-084C77C602C6}" srcOrd="0" destOrd="0" presId="urn:microsoft.com/office/officeart/2005/8/layout/lProcess2"/>
    <dgm:cxn modelId="{F2CFAFEC-12C1-4C23-B1CA-EEA0DA6A3019}" type="presParOf" srcId="{BBFADC8E-8BC3-4197-BB16-084C77C602C6}" destId="{D6E3C0EF-C99D-4438-B849-EFCD5A567966}" srcOrd="0" destOrd="0" presId="urn:microsoft.com/office/officeart/2005/8/layout/lProcess2"/>
    <dgm:cxn modelId="{0FC1EDD5-5F1E-45CE-BB12-D250A81CFB94}" type="presParOf" srcId="{BBFADC8E-8BC3-4197-BB16-084C77C602C6}" destId="{E79631C5-89F4-46EE-84E3-59154B766BE0}" srcOrd="1" destOrd="0" presId="urn:microsoft.com/office/officeart/2005/8/layout/lProcess2"/>
    <dgm:cxn modelId="{785946F6-459E-4A06-8E10-4AA7CDFA67CF}" type="presParOf" srcId="{BBFADC8E-8BC3-4197-BB16-084C77C602C6}" destId="{7DB8D01C-1B3E-49D1-B8F1-04CA7B0F2A1B}" srcOrd="2" destOrd="0" presId="urn:microsoft.com/office/officeart/2005/8/layout/lProcess2"/>
    <dgm:cxn modelId="{33C713DE-B93C-4023-A31C-C9ACFDA55F71}" type="presParOf" srcId="{7DB8D01C-1B3E-49D1-B8F1-04CA7B0F2A1B}" destId="{A89D2C82-8E41-471A-87A4-31F69E14A318}" srcOrd="0" destOrd="0" presId="urn:microsoft.com/office/officeart/2005/8/layout/lProcess2"/>
    <dgm:cxn modelId="{885D6152-53C0-4C39-A54F-F7545B28593E}" type="presParOf" srcId="{A89D2C82-8E41-471A-87A4-31F69E14A318}" destId="{D1C5343A-06CD-40AD-B4EE-A5FF1DA0C35A}" srcOrd="0" destOrd="0" presId="urn:microsoft.com/office/officeart/2005/8/layout/lProcess2"/>
    <dgm:cxn modelId="{6082E6D9-1FB7-4C99-819C-801C780F0808}" type="presParOf" srcId="{CE58886B-F786-4BFF-858F-2E570389A4B4}" destId="{E0132E1F-4CD1-4791-B603-C4C7C4DCEB6E}" srcOrd="1" destOrd="0" presId="urn:microsoft.com/office/officeart/2005/8/layout/lProcess2"/>
    <dgm:cxn modelId="{E077C138-A8E4-4F69-A1F1-3EDBB538A288}" type="presParOf" srcId="{CE58886B-F786-4BFF-858F-2E570389A4B4}" destId="{0C2D7DC9-78D3-4AA2-AFDB-37FFE78B6B41}" srcOrd="2" destOrd="0" presId="urn:microsoft.com/office/officeart/2005/8/layout/lProcess2"/>
    <dgm:cxn modelId="{166C18E5-B341-4A77-B933-8D95E349F4D7}" type="presParOf" srcId="{0C2D7DC9-78D3-4AA2-AFDB-37FFE78B6B41}" destId="{0315421E-03F4-4B5E-BD1C-9F92BC2E41FE}" srcOrd="0" destOrd="0" presId="urn:microsoft.com/office/officeart/2005/8/layout/lProcess2"/>
    <dgm:cxn modelId="{53EAC090-AF1E-471E-9095-BCEF1A618156}" type="presParOf" srcId="{0C2D7DC9-78D3-4AA2-AFDB-37FFE78B6B41}" destId="{2F373E4D-0087-4040-A6D7-4302E5AF569E}" srcOrd="1" destOrd="0" presId="urn:microsoft.com/office/officeart/2005/8/layout/lProcess2"/>
    <dgm:cxn modelId="{6E4EC099-7AE2-40A1-B5CD-DFD8304C38CA}" type="presParOf" srcId="{0C2D7DC9-78D3-4AA2-AFDB-37FFE78B6B41}" destId="{C428BF69-7B8E-45BF-A96C-FB5CF5B3EC5C}" srcOrd="2" destOrd="0" presId="urn:microsoft.com/office/officeart/2005/8/layout/lProcess2"/>
    <dgm:cxn modelId="{FDEE54BB-44C4-44B1-947F-633F7A09EFD2}" type="presParOf" srcId="{C428BF69-7B8E-45BF-A96C-FB5CF5B3EC5C}" destId="{28FF8667-C9EB-410F-9804-4AF5B1552D83}" srcOrd="0" destOrd="0" presId="urn:microsoft.com/office/officeart/2005/8/layout/lProcess2"/>
    <dgm:cxn modelId="{F5BCE304-6E22-41B0-984B-55EEDA6ECC19}" type="presParOf" srcId="{28FF8667-C9EB-410F-9804-4AF5B1552D83}" destId="{AFA70BEF-CAD0-49D8-B6BB-830FC0C13293}" srcOrd="0" destOrd="0" presId="urn:microsoft.com/office/officeart/2005/8/layout/lProcess2"/>
    <dgm:cxn modelId="{732BD32A-44C5-494D-A032-6533E1BE1179}" type="presParOf" srcId="{CE58886B-F786-4BFF-858F-2E570389A4B4}" destId="{3726C09F-B6FE-491B-8DC4-5B14B7C0D015}" srcOrd="3" destOrd="0" presId="urn:microsoft.com/office/officeart/2005/8/layout/lProcess2"/>
    <dgm:cxn modelId="{0C2BA530-0A10-48BB-8C69-A182E63FF10C}" type="presParOf" srcId="{CE58886B-F786-4BFF-858F-2E570389A4B4}" destId="{8568DF39-773B-41F1-A4A3-3D945330DC8B}" srcOrd="4" destOrd="0" presId="urn:microsoft.com/office/officeart/2005/8/layout/lProcess2"/>
    <dgm:cxn modelId="{0A5946C9-8AE3-4DCB-B0D0-79634659B7B7}" type="presParOf" srcId="{8568DF39-773B-41F1-A4A3-3D945330DC8B}" destId="{33FF6005-8C40-4FFF-AA2C-CDE4D39CB2C9}" srcOrd="0" destOrd="0" presId="urn:microsoft.com/office/officeart/2005/8/layout/lProcess2"/>
    <dgm:cxn modelId="{0DCF303F-5B9E-4753-B73F-CF6502158573}" type="presParOf" srcId="{8568DF39-773B-41F1-A4A3-3D945330DC8B}" destId="{86B62EA6-5AB0-4336-A0DA-F5163927830E}" srcOrd="1" destOrd="0" presId="urn:microsoft.com/office/officeart/2005/8/layout/lProcess2"/>
    <dgm:cxn modelId="{3D761EA0-AD9C-4F4D-AAC2-CADC4FA008AC}" type="presParOf" srcId="{8568DF39-773B-41F1-A4A3-3D945330DC8B}" destId="{1D254655-FCD3-4801-95FE-A4BC5A6EF040}" srcOrd="2" destOrd="0" presId="urn:microsoft.com/office/officeart/2005/8/layout/lProcess2"/>
    <dgm:cxn modelId="{78FE73C7-FBAC-42C7-8471-FA5B43F5DFAD}" type="presParOf" srcId="{1D254655-FCD3-4801-95FE-A4BC5A6EF040}" destId="{F5EB3610-9B51-420B-A10E-F4B8E0D3E8F9}" srcOrd="0" destOrd="0" presId="urn:microsoft.com/office/officeart/2005/8/layout/lProcess2"/>
    <dgm:cxn modelId="{921087B8-044E-4F0B-96CC-CD856807C1F1}" type="presParOf" srcId="{F5EB3610-9B51-420B-A10E-F4B8E0D3E8F9}" destId="{87FB22BF-CBBD-476A-BD09-B8F8A7A31C55}" srcOrd="0" destOrd="0" presId="urn:microsoft.com/office/officeart/2005/8/layout/lProcess2"/>
    <dgm:cxn modelId="{76579989-4D50-4CA7-B215-132759E58356}" type="presParOf" srcId="{CE58886B-F786-4BFF-858F-2E570389A4B4}" destId="{F576D55E-AE79-4032-9BD0-E6366641FD5A}" srcOrd="5" destOrd="0" presId="urn:microsoft.com/office/officeart/2005/8/layout/lProcess2"/>
    <dgm:cxn modelId="{C0BFCA0B-4FED-4D93-9E59-8EB8E7CDD730}" type="presParOf" srcId="{CE58886B-F786-4BFF-858F-2E570389A4B4}" destId="{734C63D5-8F8B-4EE5-8111-13E951AF8129}" srcOrd="6" destOrd="0" presId="urn:microsoft.com/office/officeart/2005/8/layout/lProcess2"/>
    <dgm:cxn modelId="{64474201-07F1-4209-9FEC-41E1931978D9}" type="presParOf" srcId="{734C63D5-8F8B-4EE5-8111-13E951AF8129}" destId="{E11EF623-0A52-4E3C-B6A5-24E313EDF750}" srcOrd="0" destOrd="0" presId="urn:microsoft.com/office/officeart/2005/8/layout/lProcess2"/>
    <dgm:cxn modelId="{30437370-37C5-4A25-8FAA-DA89EFBF2F55}" type="presParOf" srcId="{734C63D5-8F8B-4EE5-8111-13E951AF8129}" destId="{2D21B50A-30FA-4666-9517-BF1E970F48A2}" srcOrd="1" destOrd="0" presId="urn:microsoft.com/office/officeart/2005/8/layout/lProcess2"/>
    <dgm:cxn modelId="{6BDA82FB-7571-4D5B-A16A-90623C4EAAC9}" type="presParOf" srcId="{734C63D5-8F8B-4EE5-8111-13E951AF8129}" destId="{7935BC35-7D83-400D-A236-F8DE5CBF3EB6}" srcOrd="2" destOrd="0" presId="urn:microsoft.com/office/officeart/2005/8/layout/lProcess2"/>
    <dgm:cxn modelId="{D5BACAF1-59F3-481E-A43E-5594B2008F34}" type="presParOf" srcId="{7935BC35-7D83-400D-A236-F8DE5CBF3EB6}" destId="{75A171BE-4FAD-44D5-9C9F-13EB64C0B180}" srcOrd="0" destOrd="0" presId="urn:microsoft.com/office/officeart/2005/8/layout/lProcess2"/>
    <dgm:cxn modelId="{A41A1C61-5B8E-44C6-92ED-E2C01F3BA361}" type="presParOf" srcId="{75A171BE-4FAD-44D5-9C9F-13EB64C0B180}" destId="{012D4822-37DE-4EA7-90A5-46DD510C99C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0A8EEA-87D9-4FB0-B1B5-88442BC99C63}" type="doc">
      <dgm:prSet loTypeId="urn:microsoft.com/office/officeart/2005/8/layout/lProcess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DB4382F8-DF03-4167-A223-FCA9D0277129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української мови і літератури, іноземних мов і математики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FC1F7-0D63-454A-A649-5F3CF3147DE9}" type="parTrans" cxnId="{C9F59B34-8FAF-4AC4-876F-CDB49F919A9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F45BB-5628-4E34-BAC5-BC7B39CBFC8D}" type="sibTrans" cxnId="{C9F59B34-8FAF-4AC4-876F-CDB49F919A9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E3D90-7F69-4D51-96E3-A6B10E8A8894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15.06.2017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FBF2D-874D-4EC4-A109-E5518B693C3F}" type="parTrans" cxnId="{C7F98331-2C68-4BB0-9FB3-B24EC76C990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B0025-DFF2-400B-A074-FC59C8750567}" type="sibTrans" cxnId="{C7F98331-2C68-4BB0-9FB3-B24EC76C990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9E24C-B5CE-469B-B2F6-76B57E0DC159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історії України, біології, російської мови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6150A-2992-4F0A-A251-A9685B63B4F9}" type="parTrans" cxnId="{DDC8FCCF-EE22-4724-922B-97016D42F5D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3A1EA4-9CE9-43E5-9755-4DF61521AD4D}" type="sibTrans" cxnId="{DDC8FCCF-EE22-4724-922B-97016D42F5D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D7B5A-80A9-403B-9A5F-A291307BEADB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19.06.2017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9C0BA-EB15-4B35-8B41-B22BB9E05BA2}" type="parTrans" cxnId="{ED692C3A-AB39-4C6D-B622-60BB5FA1B37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52D86-53C7-4985-B2FE-02FDD4F30615}" type="sibTrans" cxnId="{ED692C3A-AB39-4C6D-B622-60BB5FA1B37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EE2F1-C0F3-4B93-B49B-E8509660F3F4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географії, фізики, хімії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D440C1-4A43-480E-B4B4-9E040E373478}" type="parTrans" cxnId="{02FCEC67-349E-4476-99CA-BC9C4B9E7D6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3EF51-1506-46BE-8188-46F3A59BBA3D}" type="sibTrans" cxnId="{02FCEC67-349E-4476-99CA-BC9C4B9E7D6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19D9D-7C16-4125-ABCF-4DECEE698D8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23.06.2017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95665-8FA6-45CB-BE39-DB99B7B81998}" type="parTrans" cxnId="{AF8CC63E-1A59-47C7-B353-AAF9DE03696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0F04F-6BB8-4579-9748-301C994ED3EF}" type="sibTrans" cxnId="{AF8CC63E-1A59-47C7-B353-AAF9DE03696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4FC98-15E9-44E7-BA16-47C4EBC73706}" type="pres">
      <dgm:prSet presAssocID="{890A8EEA-87D9-4FB0-B1B5-88442BC99C6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CE32434-8EAD-493B-88BA-591E4F85B63C}" type="pres">
      <dgm:prSet presAssocID="{DB4382F8-DF03-4167-A223-FCA9D0277129}" presName="compNode" presStyleCnt="0"/>
      <dgm:spPr/>
      <dgm:t>
        <a:bodyPr/>
        <a:lstStyle/>
        <a:p>
          <a:endParaRPr lang="uk-UA"/>
        </a:p>
      </dgm:t>
    </dgm:pt>
    <dgm:pt modelId="{64FB47C4-00F5-4611-94E7-68FF7ADDB52B}" type="pres">
      <dgm:prSet presAssocID="{DB4382F8-DF03-4167-A223-FCA9D0277129}" presName="aNode" presStyleLbl="bgShp" presStyleIdx="0" presStyleCnt="3"/>
      <dgm:spPr/>
      <dgm:t>
        <a:bodyPr/>
        <a:lstStyle/>
        <a:p>
          <a:endParaRPr lang="uk-UA"/>
        </a:p>
      </dgm:t>
    </dgm:pt>
    <dgm:pt modelId="{F2C2A7E2-52D1-41A0-AAC0-35267103EBEC}" type="pres">
      <dgm:prSet presAssocID="{DB4382F8-DF03-4167-A223-FCA9D0277129}" presName="textNode" presStyleLbl="bgShp" presStyleIdx="0" presStyleCnt="3"/>
      <dgm:spPr/>
      <dgm:t>
        <a:bodyPr/>
        <a:lstStyle/>
        <a:p>
          <a:endParaRPr lang="uk-UA"/>
        </a:p>
      </dgm:t>
    </dgm:pt>
    <dgm:pt modelId="{A06CF951-5016-4770-8C11-FFD86D60A043}" type="pres">
      <dgm:prSet presAssocID="{DB4382F8-DF03-4167-A223-FCA9D0277129}" presName="compChildNode" presStyleCnt="0"/>
      <dgm:spPr/>
      <dgm:t>
        <a:bodyPr/>
        <a:lstStyle/>
        <a:p>
          <a:endParaRPr lang="uk-UA"/>
        </a:p>
      </dgm:t>
    </dgm:pt>
    <dgm:pt modelId="{4C7ED5E7-96D1-4906-9A14-A927F3BD6C56}" type="pres">
      <dgm:prSet presAssocID="{DB4382F8-DF03-4167-A223-FCA9D0277129}" presName="theInnerList" presStyleCnt="0"/>
      <dgm:spPr/>
      <dgm:t>
        <a:bodyPr/>
        <a:lstStyle/>
        <a:p>
          <a:endParaRPr lang="uk-UA"/>
        </a:p>
      </dgm:t>
    </dgm:pt>
    <dgm:pt modelId="{72D7B2F0-3053-49E6-A544-AD3CE5746265}" type="pres">
      <dgm:prSet presAssocID="{F80E3D90-7F69-4D51-96E3-A6B10E8A889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6FEE53-1D08-48F4-8372-AD9140DB2BC8}" type="pres">
      <dgm:prSet presAssocID="{DB4382F8-DF03-4167-A223-FCA9D0277129}" presName="aSpace" presStyleCnt="0"/>
      <dgm:spPr/>
      <dgm:t>
        <a:bodyPr/>
        <a:lstStyle/>
        <a:p>
          <a:endParaRPr lang="uk-UA"/>
        </a:p>
      </dgm:t>
    </dgm:pt>
    <dgm:pt modelId="{800E54D2-A631-4D1F-8A28-0D3E8A505DCF}" type="pres">
      <dgm:prSet presAssocID="{9719E24C-B5CE-469B-B2F6-76B57E0DC159}" presName="compNode" presStyleCnt="0"/>
      <dgm:spPr/>
      <dgm:t>
        <a:bodyPr/>
        <a:lstStyle/>
        <a:p>
          <a:endParaRPr lang="uk-UA"/>
        </a:p>
      </dgm:t>
    </dgm:pt>
    <dgm:pt modelId="{24A12A5B-FA49-4B5D-944C-12B327126F0A}" type="pres">
      <dgm:prSet presAssocID="{9719E24C-B5CE-469B-B2F6-76B57E0DC159}" presName="aNode" presStyleLbl="bgShp" presStyleIdx="1" presStyleCnt="3"/>
      <dgm:spPr/>
      <dgm:t>
        <a:bodyPr/>
        <a:lstStyle/>
        <a:p>
          <a:endParaRPr lang="uk-UA"/>
        </a:p>
      </dgm:t>
    </dgm:pt>
    <dgm:pt modelId="{0CF78476-CE27-4390-A14D-2F1CB87F1995}" type="pres">
      <dgm:prSet presAssocID="{9719E24C-B5CE-469B-B2F6-76B57E0DC159}" presName="textNode" presStyleLbl="bgShp" presStyleIdx="1" presStyleCnt="3"/>
      <dgm:spPr/>
      <dgm:t>
        <a:bodyPr/>
        <a:lstStyle/>
        <a:p>
          <a:endParaRPr lang="uk-UA"/>
        </a:p>
      </dgm:t>
    </dgm:pt>
    <dgm:pt modelId="{1AC66434-F986-4FF0-872B-18CB9DD3086E}" type="pres">
      <dgm:prSet presAssocID="{9719E24C-B5CE-469B-B2F6-76B57E0DC159}" presName="compChildNode" presStyleCnt="0"/>
      <dgm:spPr/>
      <dgm:t>
        <a:bodyPr/>
        <a:lstStyle/>
        <a:p>
          <a:endParaRPr lang="uk-UA"/>
        </a:p>
      </dgm:t>
    </dgm:pt>
    <dgm:pt modelId="{8C2468C8-8357-44D0-AF75-02A475AE5EB0}" type="pres">
      <dgm:prSet presAssocID="{9719E24C-B5CE-469B-B2F6-76B57E0DC159}" presName="theInnerList" presStyleCnt="0"/>
      <dgm:spPr/>
      <dgm:t>
        <a:bodyPr/>
        <a:lstStyle/>
        <a:p>
          <a:endParaRPr lang="uk-UA"/>
        </a:p>
      </dgm:t>
    </dgm:pt>
    <dgm:pt modelId="{4BAF8624-9344-4356-ABF6-31AED8232E85}" type="pres">
      <dgm:prSet presAssocID="{5E7D7B5A-80A9-403B-9A5F-A291307BEAD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26C845-6B01-4B0C-B958-B5E855798EA6}" type="pres">
      <dgm:prSet presAssocID="{9719E24C-B5CE-469B-B2F6-76B57E0DC159}" presName="aSpace" presStyleCnt="0"/>
      <dgm:spPr/>
      <dgm:t>
        <a:bodyPr/>
        <a:lstStyle/>
        <a:p>
          <a:endParaRPr lang="uk-UA"/>
        </a:p>
      </dgm:t>
    </dgm:pt>
    <dgm:pt modelId="{BDC94475-0910-4F35-96A2-BFC1185FCB6B}" type="pres">
      <dgm:prSet presAssocID="{C0EEE2F1-C0F3-4B93-B49B-E8509660F3F4}" presName="compNode" presStyleCnt="0"/>
      <dgm:spPr/>
      <dgm:t>
        <a:bodyPr/>
        <a:lstStyle/>
        <a:p>
          <a:endParaRPr lang="uk-UA"/>
        </a:p>
      </dgm:t>
    </dgm:pt>
    <dgm:pt modelId="{05479494-AA54-449A-BCEE-5B6D2BA9D93F}" type="pres">
      <dgm:prSet presAssocID="{C0EEE2F1-C0F3-4B93-B49B-E8509660F3F4}" presName="aNode" presStyleLbl="bgShp" presStyleIdx="2" presStyleCnt="3"/>
      <dgm:spPr/>
      <dgm:t>
        <a:bodyPr/>
        <a:lstStyle/>
        <a:p>
          <a:endParaRPr lang="uk-UA"/>
        </a:p>
      </dgm:t>
    </dgm:pt>
    <dgm:pt modelId="{F71CF0C4-D80D-4736-A6F6-51F16CB30FB9}" type="pres">
      <dgm:prSet presAssocID="{C0EEE2F1-C0F3-4B93-B49B-E8509660F3F4}" presName="textNode" presStyleLbl="bgShp" presStyleIdx="2" presStyleCnt="3"/>
      <dgm:spPr/>
      <dgm:t>
        <a:bodyPr/>
        <a:lstStyle/>
        <a:p>
          <a:endParaRPr lang="uk-UA"/>
        </a:p>
      </dgm:t>
    </dgm:pt>
    <dgm:pt modelId="{65650A3B-89EC-41E5-B348-621C1A2CDA1A}" type="pres">
      <dgm:prSet presAssocID="{C0EEE2F1-C0F3-4B93-B49B-E8509660F3F4}" presName="compChildNode" presStyleCnt="0"/>
      <dgm:spPr/>
      <dgm:t>
        <a:bodyPr/>
        <a:lstStyle/>
        <a:p>
          <a:endParaRPr lang="uk-UA"/>
        </a:p>
      </dgm:t>
    </dgm:pt>
    <dgm:pt modelId="{C9D66A44-9721-4F84-A8B2-A1456D80EF05}" type="pres">
      <dgm:prSet presAssocID="{C0EEE2F1-C0F3-4B93-B49B-E8509660F3F4}" presName="theInnerList" presStyleCnt="0"/>
      <dgm:spPr/>
      <dgm:t>
        <a:bodyPr/>
        <a:lstStyle/>
        <a:p>
          <a:endParaRPr lang="uk-UA"/>
        </a:p>
      </dgm:t>
    </dgm:pt>
    <dgm:pt modelId="{3037DCF9-DD30-42AE-97EB-11F577535884}" type="pres">
      <dgm:prSet presAssocID="{23519D9D-7C16-4125-ABCF-4DECEE698D8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91B67A3-60F8-4734-BD44-F5C3E3C2F602}" type="presOf" srcId="{C0EEE2F1-C0F3-4B93-B49B-E8509660F3F4}" destId="{F71CF0C4-D80D-4736-A6F6-51F16CB30FB9}" srcOrd="1" destOrd="0" presId="urn:microsoft.com/office/officeart/2005/8/layout/lProcess2"/>
    <dgm:cxn modelId="{79092DA8-A9A4-4BCD-A2FA-D34EC34E9C11}" type="presOf" srcId="{F80E3D90-7F69-4D51-96E3-A6B10E8A8894}" destId="{72D7B2F0-3053-49E6-A544-AD3CE5746265}" srcOrd="0" destOrd="0" presId="urn:microsoft.com/office/officeart/2005/8/layout/lProcess2"/>
    <dgm:cxn modelId="{C7F98331-2C68-4BB0-9FB3-B24EC76C9901}" srcId="{DB4382F8-DF03-4167-A223-FCA9D0277129}" destId="{F80E3D90-7F69-4D51-96E3-A6B10E8A8894}" srcOrd="0" destOrd="0" parTransId="{349FBF2D-874D-4EC4-A109-E5518B693C3F}" sibTransId="{761B0025-DFF2-400B-A074-FC59C8750567}"/>
    <dgm:cxn modelId="{BD1501EC-7754-4908-9EA6-08EDB249AE10}" type="presOf" srcId="{890A8EEA-87D9-4FB0-B1B5-88442BC99C63}" destId="{EB14FC98-15E9-44E7-BA16-47C4EBC73706}" srcOrd="0" destOrd="0" presId="urn:microsoft.com/office/officeart/2005/8/layout/lProcess2"/>
    <dgm:cxn modelId="{72350800-3534-4E30-8915-59A6A274BFB5}" type="presOf" srcId="{5E7D7B5A-80A9-403B-9A5F-A291307BEADB}" destId="{4BAF8624-9344-4356-ABF6-31AED8232E85}" srcOrd="0" destOrd="0" presId="urn:microsoft.com/office/officeart/2005/8/layout/lProcess2"/>
    <dgm:cxn modelId="{C9F59B34-8FAF-4AC4-876F-CDB49F919A97}" srcId="{890A8EEA-87D9-4FB0-B1B5-88442BC99C63}" destId="{DB4382F8-DF03-4167-A223-FCA9D0277129}" srcOrd="0" destOrd="0" parTransId="{90DFC1F7-0D63-454A-A649-5F3CF3147DE9}" sibTransId="{0D8F45BB-5628-4E34-BAC5-BC7B39CBFC8D}"/>
    <dgm:cxn modelId="{02FCEC67-349E-4476-99CA-BC9C4B9E7D64}" srcId="{890A8EEA-87D9-4FB0-B1B5-88442BC99C63}" destId="{C0EEE2F1-C0F3-4B93-B49B-E8509660F3F4}" srcOrd="2" destOrd="0" parTransId="{A2D440C1-4A43-480E-B4B4-9E040E373478}" sibTransId="{C423EF51-1506-46BE-8188-46F3A59BBA3D}"/>
    <dgm:cxn modelId="{F13DC44D-8858-4469-AE32-71CA427B6ADF}" type="presOf" srcId="{9719E24C-B5CE-469B-B2F6-76B57E0DC159}" destId="{0CF78476-CE27-4390-A14D-2F1CB87F1995}" srcOrd="1" destOrd="0" presId="urn:microsoft.com/office/officeart/2005/8/layout/lProcess2"/>
    <dgm:cxn modelId="{246F3E23-C020-4012-A709-CD83ECD573E6}" type="presOf" srcId="{9719E24C-B5CE-469B-B2F6-76B57E0DC159}" destId="{24A12A5B-FA49-4B5D-944C-12B327126F0A}" srcOrd="0" destOrd="0" presId="urn:microsoft.com/office/officeart/2005/8/layout/lProcess2"/>
    <dgm:cxn modelId="{DDC8FCCF-EE22-4724-922B-97016D42F5D0}" srcId="{890A8EEA-87D9-4FB0-B1B5-88442BC99C63}" destId="{9719E24C-B5CE-469B-B2F6-76B57E0DC159}" srcOrd="1" destOrd="0" parTransId="{B476150A-2992-4F0A-A251-A9685B63B4F9}" sibTransId="{583A1EA4-9CE9-43E5-9755-4DF61521AD4D}"/>
    <dgm:cxn modelId="{AF6A4395-21D2-4FD3-A565-4C1AE5B9A764}" type="presOf" srcId="{23519D9D-7C16-4125-ABCF-4DECEE698D86}" destId="{3037DCF9-DD30-42AE-97EB-11F577535884}" srcOrd="0" destOrd="0" presId="urn:microsoft.com/office/officeart/2005/8/layout/lProcess2"/>
    <dgm:cxn modelId="{AF8CC63E-1A59-47C7-B353-AAF9DE036960}" srcId="{C0EEE2F1-C0F3-4B93-B49B-E8509660F3F4}" destId="{23519D9D-7C16-4125-ABCF-4DECEE698D86}" srcOrd="0" destOrd="0" parTransId="{68A95665-8FA6-45CB-BE39-DB99B7B81998}" sibTransId="{0600F04F-6BB8-4579-9748-301C994ED3EF}"/>
    <dgm:cxn modelId="{82D7F812-22FA-48F9-ACDB-9BCD93661D13}" type="presOf" srcId="{DB4382F8-DF03-4167-A223-FCA9D0277129}" destId="{F2C2A7E2-52D1-41A0-AAC0-35267103EBEC}" srcOrd="1" destOrd="0" presId="urn:microsoft.com/office/officeart/2005/8/layout/lProcess2"/>
    <dgm:cxn modelId="{5083118A-5A02-4756-8407-AF76C31024F3}" type="presOf" srcId="{C0EEE2F1-C0F3-4B93-B49B-E8509660F3F4}" destId="{05479494-AA54-449A-BCEE-5B6D2BA9D93F}" srcOrd="0" destOrd="0" presId="urn:microsoft.com/office/officeart/2005/8/layout/lProcess2"/>
    <dgm:cxn modelId="{9827701E-238C-4588-8113-899A206FA9BA}" type="presOf" srcId="{DB4382F8-DF03-4167-A223-FCA9D0277129}" destId="{64FB47C4-00F5-4611-94E7-68FF7ADDB52B}" srcOrd="0" destOrd="0" presId="urn:microsoft.com/office/officeart/2005/8/layout/lProcess2"/>
    <dgm:cxn modelId="{ED692C3A-AB39-4C6D-B622-60BB5FA1B376}" srcId="{9719E24C-B5CE-469B-B2F6-76B57E0DC159}" destId="{5E7D7B5A-80A9-403B-9A5F-A291307BEADB}" srcOrd="0" destOrd="0" parTransId="{24A9C0BA-EB15-4B35-8B41-B22BB9E05BA2}" sibTransId="{47452D86-53C7-4985-B2FE-02FDD4F30615}"/>
    <dgm:cxn modelId="{4C69118E-054C-4ADE-B9C4-819D74026F0D}" type="presParOf" srcId="{EB14FC98-15E9-44E7-BA16-47C4EBC73706}" destId="{3CE32434-8EAD-493B-88BA-591E4F85B63C}" srcOrd="0" destOrd="0" presId="urn:microsoft.com/office/officeart/2005/8/layout/lProcess2"/>
    <dgm:cxn modelId="{CFC52FAC-4EAE-46DA-BC06-48FEE37493A5}" type="presParOf" srcId="{3CE32434-8EAD-493B-88BA-591E4F85B63C}" destId="{64FB47C4-00F5-4611-94E7-68FF7ADDB52B}" srcOrd="0" destOrd="0" presId="urn:microsoft.com/office/officeart/2005/8/layout/lProcess2"/>
    <dgm:cxn modelId="{C6527310-A9AD-4135-9095-56E876C8126E}" type="presParOf" srcId="{3CE32434-8EAD-493B-88BA-591E4F85B63C}" destId="{F2C2A7E2-52D1-41A0-AAC0-35267103EBEC}" srcOrd="1" destOrd="0" presId="urn:microsoft.com/office/officeart/2005/8/layout/lProcess2"/>
    <dgm:cxn modelId="{22AFB74B-6A9D-4E30-94B5-02C1A21D8DFF}" type="presParOf" srcId="{3CE32434-8EAD-493B-88BA-591E4F85B63C}" destId="{A06CF951-5016-4770-8C11-FFD86D60A043}" srcOrd="2" destOrd="0" presId="urn:microsoft.com/office/officeart/2005/8/layout/lProcess2"/>
    <dgm:cxn modelId="{AFEBDA0D-3EA5-4C65-BE05-E3010EFE2E3E}" type="presParOf" srcId="{A06CF951-5016-4770-8C11-FFD86D60A043}" destId="{4C7ED5E7-96D1-4906-9A14-A927F3BD6C56}" srcOrd="0" destOrd="0" presId="urn:microsoft.com/office/officeart/2005/8/layout/lProcess2"/>
    <dgm:cxn modelId="{A8F9C088-29A0-49EF-BC43-EA5B5A2ADA39}" type="presParOf" srcId="{4C7ED5E7-96D1-4906-9A14-A927F3BD6C56}" destId="{72D7B2F0-3053-49E6-A544-AD3CE5746265}" srcOrd="0" destOrd="0" presId="urn:microsoft.com/office/officeart/2005/8/layout/lProcess2"/>
    <dgm:cxn modelId="{9B368EA8-DE2A-479A-A0E0-3E80E69518F3}" type="presParOf" srcId="{EB14FC98-15E9-44E7-BA16-47C4EBC73706}" destId="{FC6FEE53-1D08-48F4-8372-AD9140DB2BC8}" srcOrd="1" destOrd="0" presId="urn:microsoft.com/office/officeart/2005/8/layout/lProcess2"/>
    <dgm:cxn modelId="{E5431B02-BBB7-439C-B57B-302147D50A67}" type="presParOf" srcId="{EB14FC98-15E9-44E7-BA16-47C4EBC73706}" destId="{800E54D2-A631-4D1F-8A28-0D3E8A505DCF}" srcOrd="2" destOrd="0" presId="urn:microsoft.com/office/officeart/2005/8/layout/lProcess2"/>
    <dgm:cxn modelId="{29DE0BE5-FE55-495A-98DC-814E2C0F934D}" type="presParOf" srcId="{800E54D2-A631-4D1F-8A28-0D3E8A505DCF}" destId="{24A12A5B-FA49-4B5D-944C-12B327126F0A}" srcOrd="0" destOrd="0" presId="urn:microsoft.com/office/officeart/2005/8/layout/lProcess2"/>
    <dgm:cxn modelId="{D7987943-D30C-4068-821D-B308913FEC45}" type="presParOf" srcId="{800E54D2-A631-4D1F-8A28-0D3E8A505DCF}" destId="{0CF78476-CE27-4390-A14D-2F1CB87F1995}" srcOrd="1" destOrd="0" presId="urn:microsoft.com/office/officeart/2005/8/layout/lProcess2"/>
    <dgm:cxn modelId="{D9A8D082-6934-4606-8075-77B51D509827}" type="presParOf" srcId="{800E54D2-A631-4D1F-8A28-0D3E8A505DCF}" destId="{1AC66434-F986-4FF0-872B-18CB9DD3086E}" srcOrd="2" destOrd="0" presId="urn:microsoft.com/office/officeart/2005/8/layout/lProcess2"/>
    <dgm:cxn modelId="{E23B3CBF-6F47-47D4-BF2F-D52B4F916B57}" type="presParOf" srcId="{1AC66434-F986-4FF0-872B-18CB9DD3086E}" destId="{8C2468C8-8357-44D0-AF75-02A475AE5EB0}" srcOrd="0" destOrd="0" presId="urn:microsoft.com/office/officeart/2005/8/layout/lProcess2"/>
    <dgm:cxn modelId="{17D3A230-0406-4E49-8CAB-5B79914C698A}" type="presParOf" srcId="{8C2468C8-8357-44D0-AF75-02A475AE5EB0}" destId="{4BAF8624-9344-4356-ABF6-31AED8232E85}" srcOrd="0" destOrd="0" presId="urn:microsoft.com/office/officeart/2005/8/layout/lProcess2"/>
    <dgm:cxn modelId="{E087DB2B-5A7C-442E-A45C-F6A29DFDFC16}" type="presParOf" srcId="{EB14FC98-15E9-44E7-BA16-47C4EBC73706}" destId="{F126C845-6B01-4B0C-B958-B5E855798EA6}" srcOrd="3" destOrd="0" presId="urn:microsoft.com/office/officeart/2005/8/layout/lProcess2"/>
    <dgm:cxn modelId="{960C01C4-DA4E-4012-A42F-2CFF0C8969BF}" type="presParOf" srcId="{EB14FC98-15E9-44E7-BA16-47C4EBC73706}" destId="{BDC94475-0910-4F35-96A2-BFC1185FCB6B}" srcOrd="4" destOrd="0" presId="urn:microsoft.com/office/officeart/2005/8/layout/lProcess2"/>
    <dgm:cxn modelId="{EEB63594-E8A9-48E7-9741-2ADD7C76A763}" type="presParOf" srcId="{BDC94475-0910-4F35-96A2-BFC1185FCB6B}" destId="{05479494-AA54-449A-BCEE-5B6D2BA9D93F}" srcOrd="0" destOrd="0" presId="urn:microsoft.com/office/officeart/2005/8/layout/lProcess2"/>
    <dgm:cxn modelId="{48753162-02DE-4387-9893-F79144CA8155}" type="presParOf" srcId="{BDC94475-0910-4F35-96A2-BFC1185FCB6B}" destId="{F71CF0C4-D80D-4736-A6F6-51F16CB30FB9}" srcOrd="1" destOrd="0" presId="urn:microsoft.com/office/officeart/2005/8/layout/lProcess2"/>
    <dgm:cxn modelId="{19586CD3-9C6D-46D1-B3FA-623B1EE19BE4}" type="presParOf" srcId="{BDC94475-0910-4F35-96A2-BFC1185FCB6B}" destId="{65650A3B-89EC-41E5-B348-621C1A2CDA1A}" srcOrd="2" destOrd="0" presId="urn:microsoft.com/office/officeart/2005/8/layout/lProcess2"/>
    <dgm:cxn modelId="{0855CA71-FCC7-4031-AABB-32E5EA6B7D24}" type="presParOf" srcId="{65650A3B-89EC-41E5-B348-621C1A2CDA1A}" destId="{C9D66A44-9721-4F84-A8B2-A1456D80EF05}" srcOrd="0" destOrd="0" presId="urn:microsoft.com/office/officeart/2005/8/layout/lProcess2"/>
    <dgm:cxn modelId="{4B49973C-6412-4A00-A8B4-9F562E6D0EAE}" type="presParOf" srcId="{C9D66A44-9721-4F84-A8B2-A1456D80EF05}" destId="{3037DCF9-DD30-42AE-97EB-11F57753588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F848A-C65E-47B6-AA5B-70B079BE5C7F}">
      <dsp:nvSpPr>
        <dsp:cNvPr id="0" name=""/>
        <dsp:cNvSpPr/>
      </dsp:nvSpPr>
      <dsp:spPr>
        <a:xfrm rot="5400000">
          <a:off x="4575978" y="-3786378"/>
          <a:ext cx="309008" cy="79645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Українська мова і література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48190" y="56495"/>
        <a:ext cx="7949501" cy="278838"/>
      </dsp:txXfrm>
    </dsp:sp>
    <dsp:sp modelId="{8C862C13-8CD2-45A0-8B14-947E4D72BFE4}">
      <dsp:nvSpPr>
        <dsp:cNvPr id="0" name=""/>
        <dsp:cNvSpPr/>
      </dsp:nvSpPr>
      <dsp:spPr>
        <a:xfrm>
          <a:off x="14" y="2784"/>
          <a:ext cx="748175" cy="38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70" y="21640"/>
        <a:ext cx="710463" cy="348548"/>
      </dsp:txXfrm>
    </dsp:sp>
    <dsp:sp modelId="{DA63024F-ED19-4A78-B390-418D41405360}">
      <dsp:nvSpPr>
        <dsp:cNvPr id="0" name=""/>
        <dsp:cNvSpPr/>
      </dsp:nvSpPr>
      <dsp:spPr>
        <a:xfrm rot="5400000">
          <a:off x="4576686" y="-3379980"/>
          <a:ext cx="309008" cy="79629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Історія України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49722" y="462069"/>
        <a:ext cx="7947852" cy="278838"/>
      </dsp:txXfrm>
    </dsp:sp>
    <dsp:sp modelId="{D7579776-20A5-433B-83AF-180FE18F79CC}">
      <dsp:nvSpPr>
        <dsp:cNvPr id="0" name=""/>
        <dsp:cNvSpPr/>
      </dsp:nvSpPr>
      <dsp:spPr>
        <a:xfrm>
          <a:off x="14" y="408357"/>
          <a:ext cx="749706" cy="38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70" y="427213"/>
        <a:ext cx="711994" cy="348548"/>
      </dsp:txXfrm>
    </dsp:sp>
    <dsp:sp modelId="{B38EB7F8-0BC3-4325-9980-6CB3119A1D96}">
      <dsp:nvSpPr>
        <dsp:cNvPr id="0" name=""/>
        <dsp:cNvSpPr/>
      </dsp:nvSpPr>
      <dsp:spPr>
        <a:xfrm rot="5400000">
          <a:off x="4577828" y="-2973252"/>
          <a:ext cx="309008" cy="79606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Математика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52019" y="867642"/>
        <a:ext cx="7945542" cy="278838"/>
      </dsp:txXfrm>
    </dsp:sp>
    <dsp:sp modelId="{77FDF3F0-4647-48D9-A0A7-273155C7C0BF}">
      <dsp:nvSpPr>
        <dsp:cNvPr id="0" name=""/>
        <dsp:cNvSpPr/>
      </dsp:nvSpPr>
      <dsp:spPr>
        <a:xfrm>
          <a:off x="14" y="813931"/>
          <a:ext cx="752004" cy="38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70" y="832787"/>
        <a:ext cx="714292" cy="348548"/>
      </dsp:txXfrm>
    </dsp:sp>
    <dsp:sp modelId="{3A7EC53F-1FD2-46CE-A398-4B86C70EC628}">
      <dsp:nvSpPr>
        <dsp:cNvPr id="0" name=""/>
        <dsp:cNvSpPr/>
      </dsp:nvSpPr>
      <dsp:spPr>
        <a:xfrm rot="5400000">
          <a:off x="4577349" y="-2567966"/>
          <a:ext cx="309008" cy="79612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Біологія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51253" y="1273215"/>
        <a:ext cx="7946117" cy="278838"/>
      </dsp:txXfrm>
    </dsp:sp>
    <dsp:sp modelId="{FB8A0DA1-4B0F-485A-97FC-D96D17A20224}">
      <dsp:nvSpPr>
        <dsp:cNvPr id="0" name=""/>
        <dsp:cNvSpPr/>
      </dsp:nvSpPr>
      <dsp:spPr>
        <a:xfrm>
          <a:off x="14" y="1219504"/>
          <a:ext cx="751238" cy="38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70" y="1238360"/>
        <a:ext cx="713526" cy="348548"/>
      </dsp:txXfrm>
    </dsp:sp>
    <dsp:sp modelId="{FD7742D6-3D09-4601-8C40-EF09E3D35800}">
      <dsp:nvSpPr>
        <dsp:cNvPr id="0" name=""/>
        <dsp:cNvSpPr/>
      </dsp:nvSpPr>
      <dsp:spPr>
        <a:xfrm rot="5400000">
          <a:off x="4576772" y="-2163347"/>
          <a:ext cx="309008" cy="79631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Географія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49722" y="1678788"/>
        <a:ext cx="7948025" cy="278838"/>
      </dsp:txXfrm>
    </dsp:sp>
    <dsp:sp modelId="{CDD0BF51-8833-4276-8A2F-00496C5E6907}">
      <dsp:nvSpPr>
        <dsp:cNvPr id="0" name=""/>
        <dsp:cNvSpPr/>
      </dsp:nvSpPr>
      <dsp:spPr>
        <a:xfrm>
          <a:off x="14" y="1625077"/>
          <a:ext cx="749706" cy="38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70" y="1643933"/>
        <a:ext cx="711994" cy="348548"/>
      </dsp:txXfrm>
    </dsp:sp>
    <dsp:sp modelId="{76FFABD0-AD0F-4F22-9C7C-4EC0F5A07476}">
      <dsp:nvSpPr>
        <dsp:cNvPr id="0" name=""/>
        <dsp:cNvSpPr/>
      </dsp:nvSpPr>
      <dsp:spPr>
        <a:xfrm rot="5400000">
          <a:off x="4577349" y="-1756819"/>
          <a:ext cx="309008" cy="79612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Фізика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51253" y="2084362"/>
        <a:ext cx="7946117" cy="278838"/>
      </dsp:txXfrm>
    </dsp:sp>
    <dsp:sp modelId="{F7D81C5B-A74A-4931-B16B-A7CC3AD8036D}">
      <dsp:nvSpPr>
        <dsp:cNvPr id="0" name=""/>
        <dsp:cNvSpPr/>
      </dsp:nvSpPr>
      <dsp:spPr>
        <a:xfrm>
          <a:off x="14" y="2030651"/>
          <a:ext cx="751238" cy="38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70" y="2049507"/>
        <a:ext cx="713526" cy="348548"/>
      </dsp:txXfrm>
    </dsp:sp>
    <dsp:sp modelId="{421E8E62-1836-4541-A8E8-13E442324173}">
      <dsp:nvSpPr>
        <dsp:cNvPr id="0" name=""/>
        <dsp:cNvSpPr/>
      </dsp:nvSpPr>
      <dsp:spPr>
        <a:xfrm rot="5400000">
          <a:off x="4576772" y="-1352200"/>
          <a:ext cx="309008" cy="79631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Хімія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49722" y="2489935"/>
        <a:ext cx="7948025" cy="278838"/>
      </dsp:txXfrm>
    </dsp:sp>
    <dsp:sp modelId="{DC0C9953-8774-4609-B905-7F428E45B6AD}">
      <dsp:nvSpPr>
        <dsp:cNvPr id="0" name=""/>
        <dsp:cNvSpPr/>
      </dsp:nvSpPr>
      <dsp:spPr>
        <a:xfrm>
          <a:off x="14" y="2436224"/>
          <a:ext cx="749706" cy="38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70" y="2455080"/>
        <a:ext cx="711994" cy="348548"/>
      </dsp:txXfrm>
    </dsp:sp>
    <dsp:sp modelId="{354B6374-D1EB-4F30-8559-C357F399FECB}">
      <dsp:nvSpPr>
        <dsp:cNvPr id="0" name=""/>
        <dsp:cNvSpPr/>
      </dsp:nvSpPr>
      <dsp:spPr>
        <a:xfrm rot="5400000">
          <a:off x="4577216" y="-946304"/>
          <a:ext cx="309008" cy="79624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Англійська мова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50488" y="2895509"/>
        <a:ext cx="7947380" cy="278838"/>
      </dsp:txXfrm>
    </dsp:sp>
    <dsp:sp modelId="{5115BBB3-13F2-446D-9F05-D92A40884854}">
      <dsp:nvSpPr>
        <dsp:cNvPr id="0" name=""/>
        <dsp:cNvSpPr/>
      </dsp:nvSpPr>
      <dsp:spPr>
        <a:xfrm>
          <a:off x="14" y="2841797"/>
          <a:ext cx="750472" cy="38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70" y="2860653"/>
        <a:ext cx="712760" cy="348548"/>
      </dsp:txXfrm>
    </dsp:sp>
    <dsp:sp modelId="{52AB690C-4A3D-4E17-A9D6-CB648497ADC6}">
      <dsp:nvSpPr>
        <dsp:cNvPr id="0" name=""/>
        <dsp:cNvSpPr/>
      </dsp:nvSpPr>
      <dsp:spPr>
        <a:xfrm rot="5400000">
          <a:off x="4576922" y="-540438"/>
          <a:ext cx="309008" cy="79618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Іспанська мова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50488" y="3301081"/>
        <a:ext cx="7946793" cy="278838"/>
      </dsp:txXfrm>
    </dsp:sp>
    <dsp:sp modelId="{44822A4D-BB8C-420C-AF76-A3837C5D78DD}">
      <dsp:nvSpPr>
        <dsp:cNvPr id="0" name=""/>
        <dsp:cNvSpPr/>
      </dsp:nvSpPr>
      <dsp:spPr>
        <a:xfrm>
          <a:off x="14" y="3247371"/>
          <a:ext cx="750472" cy="38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70" y="3266227"/>
        <a:ext cx="712760" cy="348548"/>
      </dsp:txXfrm>
    </dsp:sp>
    <dsp:sp modelId="{54C95BF2-DE70-49DF-B610-D82DFB4716B3}">
      <dsp:nvSpPr>
        <dsp:cNvPr id="0" name=""/>
        <dsp:cNvSpPr/>
      </dsp:nvSpPr>
      <dsp:spPr>
        <a:xfrm rot="5400000">
          <a:off x="4576732" y="-135440"/>
          <a:ext cx="309008" cy="79630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Німецька мова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49722" y="3706655"/>
        <a:ext cx="7947945" cy="278838"/>
      </dsp:txXfrm>
    </dsp:sp>
    <dsp:sp modelId="{AF29CD67-1ED3-4733-BAE7-2A6CF32F8A8E}">
      <dsp:nvSpPr>
        <dsp:cNvPr id="0" name=""/>
        <dsp:cNvSpPr/>
      </dsp:nvSpPr>
      <dsp:spPr>
        <a:xfrm>
          <a:off x="14" y="3652944"/>
          <a:ext cx="749706" cy="38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70" y="3671800"/>
        <a:ext cx="711994" cy="348548"/>
      </dsp:txXfrm>
    </dsp:sp>
    <dsp:sp modelId="{6EF0BDE1-1AF7-44B5-B0C5-4FB9BC342C2F}">
      <dsp:nvSpPr>
        <dsp:cNvPr id="0" name=""/>
        <dsp:cNvSpPr/>
      </dsp:nvSpPr>
      <dsp:spPr>
        <a:xfrm rot="5400000">
          <a:off x="4576686" y="270179"/>
          <a:ext cx="309008" cy="79629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Російська мова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49722" y="4112229"/>
        <a:ext cx="7947852" cy="278838"/>
      </dsp:txXfrm>
    </dsp:sp>
    <dsp:sp modelId="{CFF01B85-3F0C-4FA1-AF6B-FF3855F61563}">
      <dsp:nvSpPr>
        <dsp:cNvPr id="0" name=""/>
        <dsp:cNvSpPr/>
      </dsp:nvSpPr>
      <dsp:spPr>
        <a:xfrm>
          <a:off x="14" y="4058517"/>
          <a:ext cx="749706" cy="38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70" y="4077373"/>
        <a:ext cx="711994" cy="348548"/>
      </dsp:txXfrm>
    </dsp:sp>
    <dsp:sp modelId="{55A83F96-6448-4874-8D3C-B2BCB2DB9C22}">
      <dsp:nvSpPr>
        <dsp:cNvPr id="0" name=""/>
        <dsp:cNvSpPr/>
      </dsp:nvSpPr>
      <dsp:spPr>
        <a:xfrm rot="5400000">
          <a:off x="4576949" y="676255"/>
          <a:ext cx="309008" cy="79619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Французька мова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50488" y="4517802"/>
        <a:ext cx="7946847" cy="278838"/>
      </dsp:txXfrm>
    </dsp:sp>
    <dsp:sp modelId="{BC0B9AD4-243C-4AEE-ADA6-B3EFC66677F7}">
      <dsp:nvSpPr>
        <dsp:cNvPr id="0" name=""/>
        <dsp:cNvSpPr/>
      </dsp:nvSpPr>
      <dsp:spPr>
        <a:xfrm>
          <a:off x="14" y="4464091"/>
          <a:ext cx="750472" cy="38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70" y="4482947"/>
        <a:ext cx="712760" cy="3485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B47C4-00F5-4611-94E7-68FF7ADDB52B}">
      <dsp:nvSpPr>
        <dsp:cNvPr id="0" name=""/>
        <dsp:cNvSpPr/>
      </dsp:nvSpPr>
      <dsp:spPr>
        <a:xfrm>
          <a:off x="1081" y="0"/>
          <a:ext cx="2811054" cy="4968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української мови і літератури, іноземних мов і математики 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1" y="0"/>
        <a:ext cx="2811054" cy="1490565"/>
      </dsp:txXfrm>
    </dsp:sp>
    <dsp:sp modelId="{72D7B2F0-3053-49E6-A544-AD3CE5746265}">
      <dsp:nvSpPr>
        <dsp:cNvPr id="0" name=""/>
        <dsp:cNvSpPr/>
      </dsp:nvSpPr>
      <dsp:spPr>
        <a:xfrm>
          <a:off x="282186" y="1490565"/>
          <a:ext cx="2248843" cy="3229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15.06.2017</a:t>
          </a:r>
          <a:endParaRPr lang="uk-UA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052" y="1556431"/>
        <a:ext cx="2117111" cy="3097826"/>
      </dsp:txXfrm>
    </dsp:sp>
    <dsp:sp modelId="{24A12A5B-FA49-4B5D-944C-12B327126F0A}">
      <dsp:nvSpPr>
        <dsp:cNvPr id="0" name=""/>
        <dsp:cNvSpPr/>
      </dsp:nvSpPr>
      <dsp:spPr>
        <a:xfrm>
          <a:off x="3022964" y="0"/>
          <a:ext cx="2811054" cy="4968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історії України, біології, російської мови 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2964" y="0"/>
        <a:ext cx="2811054" cy="1490565"/>
      </dsp:txXfrm>
    </dsp:sp>
    <dsp:sp modelId="{4BAF8624-9344-4356-ABF6-31AED8232E85}">
      <dsp:nvSpPr>
        <dsp:cNvPr id="0" name=""/>
        <dsp:cNvSpPr/>
      </dsp:nvSpPr>
      <dsp:spPr>
        <a:xfrm>
          <a:off x="3304070" y="1490565"/>
          <a:ext cx="2248843" cy="3229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19.06.2017</a:t>
          </a:r>
          <a:endParaRPr lang="uk-UA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9936" y="1556431"/>
        <a:ext cx="2117111" cy="3097826"/>
      </dsp:txXfrm>
    </dsp:sp>
    <dsp:sp modelId="{05479494-AA54-449A-BCEE-5B6D2BA9D93F}">
      <dsp:nvSpPr>
        <dsp:cNvPr id="0" name=""/>
        <dsp:cNvSpPr/>
      </dsp:nvSpPr>
      <dsp:spPr>
        <a:xfrm>
          <a:off x="6044848" y="0"/>
          <a:ext cx="2811054" cy="4968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географії, фізики, хімії 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4848" y="0"/>
        <a:ext cx="2811054" cy="1490565"/>
      </dsp:txXfrm>
    </dsp:sp>
    <dsp:sp modelId="{3037DCF9-DD30-42AE-97EB-11F577535884}">
      <dsp:nvSpPr>
        <dsp:cNvPr id="0" name=""/>
        <dsp:cNvSpPr/>
      </dsp:nvSpPr>
      <dsp:spPr>
        <a:xfrm>
          <a:off x="6325953" y="1490565"/>
          <a:ext cx="2248843" cy="3229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23.06.2017</a:t>
          </a:r>
          <a:endParaRPr lang="uk-UA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1819" y="1556431"/>
        <a:ext cx="2117111" cy="30978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B47C4-00F5-4611-94E7-68FF7ADDB52B}">
      <dsp:nvSpPr>
        <dsp:cNvPr id="0" name=""/>
        <dsp:cNvSpPr/>
      </dsp:nvSpPr>
      <dsp:spPr>
        <a:xfrm>
          <a:off x="1081" y="0"/>
          <a:ext cx="2811054" cy="6336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Видача засвідчених копій сертифікаційних робіт, виконаних учасниками ЗНО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1" y="0"/>
        <a:ext cx="2811054" cy="1901011"/>
      </dsp:txXfrm>
    </dsp:sp>
    <dsp:sp modelId="{72D7B2F0-3053-49E6-A544-AD3CE5746265}">
      <dsp:nvSpPr>
        <dsp:cNvPr id="0" name=""/>
        <dsp:cNvSpPr/>
      </dsp:nvSpPr>
      <dsp:spPr>
        <a:xfrm>
          <a:off x="282186" y="1901011"/>
          <a:ext cx="2248843" cy="4118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дня оголошення результатів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052" y="1966877"/>
        <a:ext cx="2117111" cy="3987125"/>
      </dsp:txXfrm>
    </dsp:sp>
    <dsp:sp modelId="{24A12A5B-FA49-4B5D-944C-12B327126F0A}">
      <dsp:nvSpPr>
        <dsp:cNvPr id="0" name=""/>
        <dsp:cNvSpPr/>
      </dsp:nvSpPr>
      <dsp:spPr>
        <a:xfrm>
          <a:off x="3022964" y="0"/>
          <a:ext cx="2811054" cy="6336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Розгляд апеляційних заяв щодо результатів ЗНО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2964" y="0"/>
        <a:ext cx="2811054" cy="1901011"/>
      </dsp:txXfrm>
    </dsp:sp>
    <dsp:sp modelId="{4BAF8624-9344-4356-ABF6-31AED8232E85}">
      <dsp:nvSpPr>
        <dsp:cNvPr id="0" name=""/>
        <dsp:cNvSpPr/>
      </dsp:nvSpPr>
      <dsp:spPr>
        <a:xfrm>
          <a:off x="3304070" y="1901011"/>
          <a:ext cx="2248843" cy="411885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дня оголошення результатів</a:t>
          </a:r>
          <a:endParaRPr lang="uk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9936" y="1966877"/>
        <a:ext cx="2117111" cy="3987125"/>
      </dsp:txXfrm>
    </dsp:sp>
    <dsp:sp modelId="{05479494-AA54-449A-BCEE-5B6D2BA9D93F}">
      <dsp:nvSpPr>
        <dsp:cNvPr id="0" name=""/>
        <dsp:cNvSpPr/>
      </dsp:nvSpPr>
      <dsp:spPr>
        <a:xfrm>
          <a:off x="6044848" y="0"/>
          <a:ext cx="2811054" cy="6336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пізніше трьох днів із дня прийняття відповідних рішень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4848" y="0"/>
        <a:ext cx="2811054" cy="1901011"/>
      </dsp:txXfrm>
    </dsp:sp>
    <dsp:sp modelId="{3037DCF9-DD30-42AE-97EB-11F577535884}">
      <dsp:nvSpPr>
        <dsp:cNvPr id="0" name=""/>
        <dsp:cNvSpPr/>
      </dsp:nvSpPr>
      <dsp:spPr>
        <a:xfrm>
          <a:off x="6325953" y="1901011"/>
          <a:ext cx="2248843" cy="4118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Передавання ЗНЗ відомостей результатів розгляду апеляційних заяв учасників ЗНО в електронному вигляді</a:t>
          </a:r>
          <a:endParaRPr lang="uk-UA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1819" y="1966877"/>
        <a:ext cx="2117111" cy="39871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126B9-D883-40F1-AF70-BC9EC04CF9B7}">
      <dsp:nvSpPr>
        <dsp:cNvPr id="0" name=""/>
        <dsp:cNvSpPr/>
      </dsp:nvSpPr>
      <dsp:spPr>
        <a:xfrm>
          <a:off x="0" y="0"/>
          <a:ext cx="8784976" cy="1944216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03 – 19.05.2017 р.</a:t>
          </a:r>
          <a:endParaRPr lang="uk-UA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784976" cy="1944216"/>
      </dsp:txXfrm>
    </dsp:sp>
    <dsp:sp modelId="{BF620FE7-87B9-46C6-B23C-F7C20FC5A631}">
      <dsp:nvSpPr>
        <dsp:cNvPr id="0" name=""/>
        <dsp:cNvSpPr/>
      </dsp:nvSpPr>
      <dsp:spPr>
        <a:xfrm>
          <a:off x="0" y="1944216"/>
          <a:ext cx="8784976" cy="4082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Подання реєстраційних документів для участі в додатковій сесії ЗНО </a:t>
          </a:r>
          <a:r>
            <a:rPr lang="uk-UA" sz="35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учасниками антитерористичної операції</a:t>
          </a:r>
          <a:r>
            <a:rPr lang="uk-UA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uk-UA" sz="35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особами з неконтрольованих територій</a:t>
          </a:r>
          <a:r>
            <a:rPr lang="uk-UA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які не мали змоги зареєструватися в основний період, а також особами, які за рішенням судів перебувають в установах Державної пенітенціарної системи України</a:t>
          </a:r>
          <a:endParaRPr lang="uk-UA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44216"/>
        <a:ext cx="8784976" cy="4082853"/>
      </dsp:txXfrm>
    </dsp:sp>
    <dsp:sp modelId="{94489222-4E06-419F-8428-DE2D6B42BDBC}">
      <dsp:nvSpPr>
        <dsp:cNvPr id="0" name=""/>
        <dsp:cNvSpPr/>
      </dsp:nvSpPr>
      <dsp:spPr>
        <a:xfrm>
          <a:off x="0" y="6027069"/>
          <a:ext cx="8784976" cy="45365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751D1-E1CB-415C-822C-2C2F637E0B1B}">
      <dsp:nvSpPr>
        <dsp:cNvPr id="0" name=""/>
        <dsp:cNvSpPr/>
      </dsp:nvSpPr>
      <dsp:spPr>
        <a:xfrm>
          <a:off x="4396" y="0"/>
          <a:ext cx="4229485" cy="6192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03 до 12.07.2017 р. </a:t>
          </a:r>
          <a:endParaRPr lang="uk-UA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6" y="0"/>
        <a:ext cx="4229485" cy="1857806"/>
      </dsp:txXfrm>
    </dsp:sp>
    <dsp:sp modelId="{B1499BB0-7CA1-41DC-928A-8407E54BE45F}">
      <dsp:nvSpPr>
        <dsp:cNvPr id="0" name=""/>
        <dsp:cNvSpPr/>
      </dsp:nvSpPr>
      <dsp:spPr>
        <a:xfrm>
          <a:off x="427345" y="1857806"/>
          <a:ext cx="3383588" cy="40252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за окремим графіком додаткової сесії  ЗНО-2017 </a:t>
          </a:r>
          <a:endParaRPr lang="uk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447" y="1956908"/>
        <a:ext cx="3185384" cy="3827043"/>
      </dsp:txXfrm>
    </dsp:sp>
    <dsp:sp modelId="{51D79BAB-F480-4057-995B-088CE04D5986}">
      <dsp:nvSpPr>
        <dsp:cNvPr id="0" name=""/>
        <dsp:cNvSpPr/>
      </dsp:nvSpPr>
      <dsp:spPr>
        <a:xfrm>
          <a:off x="4551093" y="0"/>
          <a:ext cx="4229485" cy="6192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18.07.2017</a:t>
          </a:r>
          <a:endParaRPr lang="uk-UA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1093" y="0"/>
        <a:ext cx="4229485" cy="1857806"/>
      </dsp:txXfrm>
    </dsp:sp>
    <dsp:sp modelId="{74D08697-5A63-4097-BED1-C8841E62698E}">
      <dsp:nvSpPr>
        <dsp:cNvPr id="0" name=""/>
        <dsp:cNvSpPr/>
      </dsp:nvSpPr>
      <dsp:spPr>
        <a:xfrm>
          <a:off x="4974042" y="1857806"/>
          <a:ext cx="3383588" cy="40252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Оголошення результатів ЗНО осіб, які складали тестування під час додаткової сесії</a:t>
          </a:r>
          <a:endParaRPr lang="uk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3144" y="1956908"/>
        <a:ext cx="3185384" cy="38270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4280B-5EF0-41A8-9294-0DA1E33384D7}">
      <dsp:nvSpPr>
        <dsp:cNvPr id="0" name=""/>
        <dsp:cNvSpPr/>
      </dsp:nvSpPr>
      <dsp:spPr>
        <a:xfrm>
          <a:off x="0" y="0"/>
          <a:ext cx="1408162" cy="13437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B6BAC6-28F6-4E9D-AC19-6CA337AB072F}">
      <dsp:nvSpPr>
        <dsp:cNvPr id="0" name=""/>
        <dsp:cNvSpPr/>
      </dsp:nvSpPr>
      <dsp:spPr>
        <a:xfrm>
          <a:off x="0" y="1301818"/>
          <a:ext cx="1772981" cy="42427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Знайомство з Умовами прийому до ВНЗ 2017 року на сайті МОН України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29" y="1353747"/>
        <a:ext cx="1669123" cy="4138939"/>
      </dsp:txXfrm>
    </dsp:sp>
    <dsp:sp modelId="{ADBE8E16-699E-4F41-8494-73EF0F24D0AD}">
      <dsp:nvSpPr>
        <dsp:cNvPr id="0" name=""/>
        <dsp:cNvSpPr/>
      </dsp:nvSpPr>
      <dsp:spPr>
        <a:xfrm rot="21573057">
          <a:off x="1653392" y="508120"/>
          <a:ext cx="245240" cy="31068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3393" y="570546"/>
        <a:ext cx="171668" cy="186412"/>
      </dsp:txXfrm>
    </dsp:sp>
    <dsp:sp modelId="{12FFB289-5943-4899-BC70-992C5DC8C63A}">
      <dsp:nvSpPr>
        <dsp:cNvPr id="0" name=""/>
        <dsp:cNvSpPr/>
      </dsp:nvSpPr>
      <dsp:spPr>
        <a:xfrm>
          <a:off x="2108828" y="7883"/>
          <a:ext cx="1398413" cy="12949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2A452D-6224-49A9-A538-C8B2A91B5FE6}">
      <dsp:nvSpPr>
        <dsp:cNvPr id="0" name=""/>
        <dsp:cNvSpPr/>
      </dsp:nvSpPr>
      <dsp:spPr>
        <a:xfrm>
          <a:off x="2321507" y="1316144"/>
          <a:ext cx="1764189" cy="42284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Вибір майбутньої спеціальності (-ей)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3178" y="1367815"/>
        <a:ext cx="1660847" cy="4125129"/>
      </dsp:txXfrm>
    </dsp:sp>
    <dsp:sp modelId="{34AC0D49-A12C-4F5F-8196-8DA9CB644428}">
      <dsp:nvSpPr>
        <dsp:cNvPr id="0" name=""/>
        <dsp:cNvSpPr/>
      </dsp:nvSpPr>
      <dsp:spPr>
        <a:xfrm rot="24323">
          <a:off x="3847116" y="508586"/>
          <a:ext cx="339887" cy="31068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7117" y="570394"/>
        <a:ext cx="246681" cy="186412"/>
      </dsp:txXfrm>
    </dsp:sp>
    <dsp:sp modelId="{B29C9CBD-003F-4C0C-9C5D-2421F65A8271}">
      <dsp:nvSpPr>
        <dsp:cNvPr id="0" name=""/>
        <dsp:cNvSpPr/>
      </dsp:nvSpPr>
      <dsp:spPr>
        <a:xfrm>
          <a:off x="4478325" y="7883"/>
          <a:ext cx="1586324" cy="13298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F1A9DF-D5A8-4B6D-846D-C524695A69B7}">
      <dsp:nvSpPr>
        <dsp:cNvPr id="0" name=""/>
        <dsp:cNvSpPr/>
      </dsp:nvSpPr>
      <dsp:spPr>
        <a:xfrm>
          <a:off x="4724273" y="1304818"/>
          <a:ext cx="1663426" cy="42397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Вибір ВНЗ та знайомство з Правилами прийому до нього (них) на сайті ВНЗ або в приймальній комісії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2993" y="1353538"/>
        <a:ext cx="1565986" cy="4142357"/>
      </dsp:txXfrm>
    </dsp:sp>
    <dsp:sp modelId="{762F8BD9-272D-4834-A8E6-5617C2AD6F4E}">
      <dsp:nvSpPr>
        <dsp:cNvPr id="0" name=""/>
        <dsp:cNvSpPr/>
      </dsp:nvSpPr>
      <dsp:spPr>
        <a:xfrm rot="21593492">
          <a:off x="6389024" y="515039"/>
          <a:ext cx="324375" cy="31068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9024" y="577265"/>
        <a:ext cx="231169" cy="186412"/>
      </dsp:txXfrm>
    </dsp:sp>
    <dsp:sp modelId="{DE5AB803-1139-49C3-A78E-9C2317B4D243}">
      <dsp:nvSpPr>
        <dsp:cNvPr id="0" name=""/>
        <dsp:cNvSpPr/>
      </dsp:nvSpPr>
      <dsp:spPr>
        <a:xfrm>
          <a:off x="6991435" y="7883"/>
          <a:ext cx="1669348" cy="13201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C5118C-0B67-4429-B973-8DD1A81A20C5}">
      <dsp:nvSpPr>
        <dsp:cNvPr id="0" name=""/>
        <dsp:cNvSpPr/>
      </dsp:nvSpPr>
      <dsp:spPr>
        <a:xfrm>
          <a:off x="7170554" y="1310041"/>
          <a:ext cx="1614421" cy="42345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Вибір предметів для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ЗНО-2017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7839" y="1357326"/>
        <a:ext cx="1519851" cy="414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4280B-5EF0-41A8-9294-0DA1E33384D7}">
      <dsp:nvSpPr>
        <dsp:cNvPr id="0" name=""/>
        <dsp:cNvSpPr/>
      </dsp:nvSpPr>
      <dsp:spPr>
        <a:xfrm>
          <a:off x="2778" y="0"/>
          <a:ext cx="1535857" cy="12729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B6BAC6-28F6-4E9D-AC19-6CA337AB072F}">
      <dsp:nvSpPr>
        <dsp:cNvPr id="0" name=""/>
        <dsp:cNvSpPr/>
      </dsp:nvSpPr>
      <dsp:spPr>
        <a:xfrm>
          <a:off x="103667" y="1273606"/>
          <a:ext cx="1633874" cy="42710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до ЗНО-2017 (самостійно або на відповідних курсах  при ВНЗ)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522" y="1321461"/>
        <a:ext cx="1538164" cy="4175299"/>
      </dsp:txXfrm>
    </dsp:sp>
    <dsp:sp modelId="{ADBE8E16-699E-4F41-8494-73EF0F24D0AD}">
      <dsp:nvSpPr>
        <dsp:cNvPr id="0" name=""/>
        <dsp:cNvSpPr/>
      </dsp:nvSpPr>
      <dsp:spPr>
        <a:xfrm rot="3219">
          <a:off x="1706766" y="494288"/>
          <a:ext cx="168130" cy="28631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6766" y="551526"/>
        <a:ext cx="117691" cy="171788"/>
      </dsp:txXfrm>
    </dsp:sp>
    <dsp:sp modelId="{12FFB289-5943-4899-BC70-992C5DC8C63A}">
      <dsp:nvSpPr>
        <dsp:cNvPr id="0" name=""/>
        <dsp:cNvSpPr/>
      </dsp:nvSpPr>
      <dsp:spPr>
        <a:xfrm>
          <a:off x="2019007" y="0"/>
          <a:ext cx="1728424" cy="12769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2A452D-6224-49A9-A538-C8B2A91B5FE6}">
      <dsp:nvSpPr>
        <dsp:cNvPr id="0" name=""/>
        <dsp:cNvSpPr/>
      </dsp:nvSpPr>
      <dsp:spPr>
        <a:xfrm>
          <a:off x="2481942" y="1278027"/>
          <a:ext cx="1625772" cy="42665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Електронна реєстрація для участі в пробному ЗНО-2017 на сайті РЦОЯО та основній сесії ЗНО-2017 на сайті УЦОЯО (можливе внесення змін)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9559" y="1325644"/>
        <a:ext cx="1530538" cy="4171354"/>
      </dsp:txXfrm>
    </dsp:sp>
    <dsp:sp modelId="{34AC0D49-A12C-4F5F-8196-8DA9CB644428}">
      <dsp:nvSpPr>
        <dsp:cNvPr id="0" name=""/>
        <dsp:cNvSpPr/>
      </dsp:nvSpPr>
      <dsp:spPr>
        <a:xfrm rot="5927">
          <a:off x="3999376" y="497452"/>
          <a:ext cx="251945" cy="28631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9376" y="554649"/>
        <a:ext cx="176362" cy="171788"/>
      </dsp:txXfrm>
    </dsp:sp>
    <dsp:sp modelId="{B29C9CBD-003F-4C0C-9C5D-2421F65A8271}">
      <dsp:nvSpPr>
        <dsp:cNvPr id="0" name=""/>
        <dsp:cNvSpPr/>
      </dsp:nvSpPr>
      <dsp:spPr>
        <a:xfrm>
          <a:off x="4467274" y="0"/>
          <a:ext cx="1821722" cy="12855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F1A9DF-D5A8-4B6D-846D-C524695A69B7}">
      <dsp:nvSpPr>
        <dsp:cNvPr id="0" name=""/>
        <dsp:cNvSpPr/>
      </dsp:nvSpPr>
      <dsp:spPr>
        <a:xfrm>
          <a:off x="4876119" y="1288155"/>
          <a:ext cx="1532914" cy="42564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Пробне зовнішнє незалежне оцінювання 2017 року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1017" y="1333053"/>
        <a:ext cx="1443118" cy="4166664"/>
      </dsp:txXfrm>
    </dsp:sp>
    <dsp:sp modelId="{762F8BD9-272D-4834-A8E6-5617C2AD6F4E}">
      <dsp:nvSpPr>
        <dsp:cNvPr id="0" name=""/>
        <dsp:cNvSpPr/>
      </dsp:nvSpPr>
      <dsp:spPr>
        <a:xfrm rot="21596207">
          <a:off x="6531547" y="498206"/>
          <a:ext cx="242551" cy="28631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1547" y="555508"/>
        <a:ext cx="169786" cy="171788"/>
      </dsp:txXfrm>
    </dsp:sp>
    <dsp:sp modelId="{DE5AB803-1139-49C3-A78E-9C2317B4D243}">
      <dsp:nvSpPr>
        <dsp:cNvPr id="0" name=""/>
        <dsp:cNvSpPr/>
      </dsp:nvSpPr>
      <dsp:spPr>
        <a:xfrm>
          <a:off x="6981999" y="0"/>
          <a:ext cx="1608709" cy="12802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C5118C-0B67-4429-B973-8DD1A81A20C5}">
      <dsp:nvSpPr>
        <dsp:cNvPr id="0" name=""/>
        <dsp:cNvSpPr/>
      </dsp:nvSpPr>
      <dsp:spPr>
        <a:xfrm>
          <a:off x="7041274" y="1300238"/>
          <a:ext cx="1743675" cy="424437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Коригування підготовки до ЗНО-2017 на підставі результатів пробного ЗНО-2017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92344" y="1351308"/>
        <a:ext cx="1641535" cy="41422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4280B-5EF0-41A8-9294-0DA1E33384D7}">
      <dsp:nvSpPr>
        <dsp:cNvPr id="0" name=""/>
        <dsp:cNvSpPr/>
      </dsp:nvSpPr>
      <dsp:spPr>
        <a:xfrm>
          <a:off x="0" y="117781"/>
          <a:ext cx="1604228" cy="14102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B6BAC6-28F6-4E9D-AC19-6CA337AB072F}">
      <dsp:nvSpPr>
        <dsp:cNvPr id="0" name=""/>
        <dsp:cNvSpPr/>
      </dsp:nvSpPr>
      <dsp:spPr>
        <a:xfrm>
          <a:off x="186516" y="1477393"/>
          <a:ext cx="1504884" cy="40672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 сесія ЗНО-2017 і Додаткова сесія ЗНО-2017 (можлива подача апеляції на порушення процедури)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593" y="1521470"/>
        <a:ext cx="1416730" cy="3979068"/>
      </dsp:txXfrm>
    </dsp:sp>
    <dsp:sp modelId="{ADBE8E16-699E-4F41-8494-73EF0F24D0AD}">
      <dsp:nvSpPr>
        <dsp:cNvPr id="0" name=""/>
        <dsp:cNvSpPr/>
      </dsp:nvSpPr>
      <dsp:spPr>
        <a:xfrm rot="21430974">
          <a:off x="1725500" y="642641"/>
          <a:ext cx="121492" cy="2637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5522" y="696279"/>
        <a:ext cx="85044" cy="158224"/>
      </dsp:txXfrm>
    </dsp:sp>
    <dsp:sp modelId="{12FFB289-5943-4899-BC70-992C5DC8C63A}">
      <dsp:nvSpPr>
        <dsp:cNvPr id="0" name=""/>
        <dsp:cNvSpPr/>
      </dsp:nvSpPr>
      <dsp:spPr>
        <a:xfrm>
          <a:off x="1950930" y="0"/>
          <a:ext cx="1895367" cy="14395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2A452D-6224-49A9-A538-C8B2A91B5FE6}">
      <dsp:nvSpPr>
        <dsp:cNvPr id="0" name=""/>
        <dsp:cNvSpPr/>
      </dsp:nvSpPr>
      <dsp:spPr>
        <a:xfrm>
          <a:off x="2362825" y="1459394"/>
          <a:ext cx="1829233" cy="40852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Отримання результатів ЗНО-2017 на персональні сторінці сайту УЦОЯО (можлива подача апеляції щодо результатів оцінювання)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6401" y="1512970"/>
        <a:ext cx="1722081" cy="3978069"/>
      </dsp:txXfrm>
    </dsp:sp>
    <dsp:sp modelId="{34AC0D49-A12C-4F5F-8196-8DA9CB644428}">
      <dsp:nvSpPr>
        <dsp:cNvPr id="0" name=""/>
        <dsp:cNvSpPr/>
      </dsp:nvSpPr>
      <dsp:spPr>
        <a:xfrm rot="10761">
          <a:off x="4071070" y="591926"/>
          <a:ext cx="224774" cy="2637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1070" y="644562"/>
        <a:ext cx="157342" cy="158224"/>
      </dsp:txXfrm>
    </dsp:sp>
    <dsp:sp modelId="{B29C9CBD-003F-4C0C-9C5D-2421F65A8271}">
      <dsp:nvSpPr>
        <dsp:cNvPr id="0" name=""/>
        <dsp:cNvSpPr/>
      </dsp:nvSpPr>
      <dsp:spPr>
        <a:xfrm>
          <a:off x="4488508" y="0"/>
          <a:ext cx="1707599" cy="14548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F1A9DF-D5A8-4B6D-846D-C524695A69B7}">
      <dsp:nvSpPr>
        <dsp:cNvPr id="0" name=""/>
        <dsp:cNvSpPr/>
      </dsp:nvSpPr>
      <dsp:spPr>
        <a:xfrm>
          <a:off x="4755234" y="1428928"/>
          <a:ext cx="1730723" cy="41156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Електронна подача заяв до приймальних комісій обраних ВНЗ 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5925" y="1479619"/>
        <a:ext cx="1629341" cy="4014305"/>
      </dsp:txXfrm>
    </dsp:sp>
    <dsp:sp modelId="{762F8BD9-272D-4834-A8E6-5617C2AD6F4E}">
      <dsp:nvSpPr>
        <dsp:cNvPr id="0" name=""/>
        <dsp:cNvSpPr/>
      </dsp:nvSpPr>
      <dsp:spPr>
        <a:xfrm rot="7389">
          <a:off x="6484435" y="598319"/>
          <a:ext cx="288328" cy="2637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4435" y="650976"/>
        <a:ext cx="209216" cy="158224"/>
      </dsp:txXfrm>
    </dsp:sp>
    <dsp:sp modelId="{DE5AB803-1139-49C3-A78E-9C2317B4D243}">
      <dsp:nvSpPr>
        <dsp:cNvPr id="0" name=""/>
        <dsp:cNvSpPr/>
      </dsp:nvSpPr>
      <dsp:spPr>
        <a:xfrm>
          <a:off x="7019901" y="0"/>
          <a:ext cx="1709860" cy="14657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C5118C-0B67-4429-B973-8DD1A81A20C5}">
      <dsp:nvSpPr>
        <dsp:cNvPr id="0" name=""/>
        <dsp:cNvSpPr/>
      </dsp:nvSpPr>
      <dsp:spPr>
        <a:xfrm>
          <a:off x="7178256" y="1489235"/>
          <a:ext cx="1606719" cy="40553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Зарахування до ВНЗ на підставі конкурсного відбору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5315" y="1536294"/>
        <a:ext cx="1512601" cy="39612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C9F41-ADEC-4C37-994D-D08241171346}">
      <dsp:nvSpPr>
        <dsp:cNvPr id="0" name=""/>
        <dsp:cNvSpPr/>
      </dsp:nvSpPr>
      <dsp:spPr>
        <a:xfrm>
          <a:off x="22291" y="1394"/>
          <a:ext cx="8452360" cy="2113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2017 році під час вступу до вищих навчальних закладів дійсними будуть                       </a:t>
          </a:r>
          <a:endParaRPr lang="uk-UA" sz="4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181" y="63284"/>
        <a:ext cx="8328580" cy="1989310"/>
      </dsp:txXfrm>
    </dsp:sp>
    <dsp:sp modelId="{2003B563-2949-430B-B748-7D82779F8C69}">
      <dsp:nvSpPr>
        <dsp:cNvPr id="0" name=""/>
        <dsp:cNvSpPr/>
      </dsp:nvSpPr>
      <dsp:spPr>
        <a:xfrm rot="5400000">
          <a:off x="4063576" y="2299380"/>
          <a:ext cx="369790" cy="3697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ED59BA-E65B-4A72-BEDF-0EA6A3B0EF9F}">
      <dsp:nvSpPr>
        <dsp:cNvPr id="0" name=""/>
        <dsp:cNvSpPr/>
      </dsp:nvSpPr>
      <dsp:spPr>
        <a:xfrm>
          <a:off x="22291" y="2854066"/>
          <a:ext cx="8452360" cy="21130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Сертифікати ЗНО-2016 та ЗНО-2017!</a:t>
          </a:r>
          <a:r>
            <a:rPr lang="uk-UA" sz="65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6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181" y="2915956"/>
        <a:ext cx="8328580" cy="198931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138B3-5E52-4F03-9A4C-76C719882A2A}">
      <dsp:nvSpPr>
        <dsp:cNvPr id="0" name=""/>
        <dsp:cNvSpPr/>
      </dsp:nvSpPr>
      <dsp:spPr>
        <a:xfrm>
          <a:off x="6281" y="0"/>
          <a:ext cx="3276318" cy="52565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10 до 31 січня 2017 року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1" y="0"/>
        <a:ext cx="3276318" cy="1576975"/>
      </dsp:txXfrm>
    </dsp:sp>
    <dsp:sp modelId="{87B0A1CA-7C7D-494A-8799-C84C6DEEF7EA}">
      <dsp:nvSpPr>
        <dsp:cNvPr id="0" name=""/>
        <dsp:cNvSpPr/>
      </dsp:nvSpPr>
      <dsp:spPr>
        <a:xfrm>
          <a:off x="392103" y="1576975"/>
          <a:ext cx="2504673" cy="34167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Реєстрація</a:t>
          </a:r>
          <a:endParaRPr lang="uk-UA" sz="3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462" y="1650334"/>
        <a:ext cx="2357955" cy="3270061"/>
      </dsp:txXfrm>
    </dsp:sp>
    <dsp:sp modelId="{E0D310A0-1CCE-4BF9-870A-F50DBD9FF5A5}">
      <dsp:nvSpPr>
        <dsp:cNvPr id="0" name=""/>
        <dsp:cNvSpPr/>
      </dsp:nvSpPr>
      <dsp:spPr>
        <a:xfrm>
          <a:off x="3656000" y="0"/>
          <a:ext cx="4978678" cy="52565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14 березня 2017                   року</a:t>
          </a:r>
          <a:endParaRPr lang="uk-UA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6000" y="0"/>
        <a:ext cx="4978678" cy="1576975"/>
      </dsp:txXfrm>
    </dsp:sp>
    <dsp:sp modelId="{BDF06600-9ECE-4F88-8221-F7369E31F2EF}">
      <dsp:nvSpPr>
        <dsp:cNvPr id="0" name=""/>
        <dsp:cNvSpPr/>
      </dsp:nvSpPr>
      <dsp:spPr>
        <a:xfrm>
          <a:off x="4153868" y="1576975"/>
          <a:ext cx="3982942" cy="34167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розміщення на інформаційних сторінках «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Особистий кабінет учасника ПЗНО-2017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(сайт Одеського РЦОЯО    </a:t>
          </a:r>
          <a:r>
            <a:rPr lang="en-US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www</a:t>
          </a:r>
          <a:r>
            <a:rPr lang="uk-UA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</a:t>
          </a:r>
          <a:r>
            <a:rPr lang="uk-UA" sz="2400" b="1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test</a:t>
          </a:r>
          <a:r>
            <a:rPr lang="uk-UA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-</a:t>
          </a:r>
          <a:r>
            <a:rPr lang="en-US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center</a:t>
          </a:r>
          <a:r>
            <a:rPr lang="uk-UA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</a:t>
          </a:r>
          <a:r>
            <a:rPr lang="en-US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od</a:t>
          </a:r>
          <a:r>
            <a:rPr lang="ru-RU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</a:t>
          </a:r>
          <a:r>
            <a:rPr lang="uk-UA" sz="2400" b="1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ua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 про </a:t>
          </a:r>
          <a:r>
            <a:rPr lang="uk-UA" sz="2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 і місце 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проходження пробного ЗНО 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3942" y="1677049"/>
        <a:ext cx="3782794" cy="321663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619F7-03FE-4684-BE0A-F19B344D19A2}">
      <dsp:nvSpPr>
        <dsp:cNvPr id="0" name=""/>
        <dsp:cNvSpPr/>
      </dsp:nvSpPr>
      <dsp:spPr>
        <a:xfrm>
          <a:off x="0" y="2998784"/>
          <a:ext cx="8712968" cy="19675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застосовування порогового </a:t>
          </a:r>
          <a:r>
            <a:rPr lang="uk-UA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</a:t>
          </a:r>
          <a:r>
            <a:rPr lang="uk-UA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uk-UA" sz="4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склав- не склав</a:t>
          </a:r>
          <a:r>
            <a:rPr lang="uk-UA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          </a:t>
          </a:r>
          <a:endParaRPr lang="uk-UA" sz="4700" kern="1200" dirty="0"/>
        </a:p>
      </dsp:txBody>
      <dsp:txXfrm>
        <a:off x="0" y="2998784"/>
        <a:ext cx="8712968" cy="1967527"/>
      </dsp:txXfrm>
    </dsp:sp>
    <dsp:sp modelId="{6F8741D8-14E2-47CA-BDF7-B7787FFA4C19}">
      <dsp:nvSpPr>
        <dsp:cNvPr id="0" name=""/>
        <dsp:cNvSpPr/>
      </dsp:nvSpPr>
      <dsp:spPr>
        <a:xfrm rot="10800000">
          <a:off x="0" y="2240"/>
          <a:ext cx="8712968" cy="302605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визначення результатів ПЗНО </a:t>
          </a:r>
          <a:endParaRPr lang="uk-UA" sz="4700" b="1" kern="1200" dirty="0"/>
        </a:p>
      </dsp:txBody>
      <dsp:txXfrm rot="10800000">
        <a:off x="0" y="2240"/>
        <a:ext cx="8712968" cy="1966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A190C-C5D7-4BD9-9D13-68CE2AB44897}">
      <dsp:nvSpPr>
        <dsp:cNvPr id="0" name=""/>
        <dsp:cNvSpPr/>
      </dsp:nvSpPr>
      <dsp:spPr>
        <a:xfrm>
          <a:off x="4018" y="0"/>
          <a:ext cx="8221563" cy="5792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Кожен зареєстрований учасник ЗНО має право скласти тести</a:t>
          </a:r>
          <a:endParaRPr lang="uk-UA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8" y="0"/>
        <a:ext cx="8221563" cy="1737836"/>
      </dsp:txXfrm>
    </dsp:sp>
    <dsp:sp modelId="{A4E09134-F094-4886-B0B3-8DEAD3BF3601}">
      <dsp:nvSpPr>
        <dsp:cNvPr id="0" name=""/>
        <dsp:cNvSpPr/>
      </dsp:nvSpPr>
      <dsp:spPr>
        <a:xfrm>
          <a:off x="517931" y="1737836"/>
          <a:ext cx="7193736" cy="3765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91440" rIns="12192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більш як із </a:t>
          </a:r>
          <a:r>
            <a:rPr lang="uk-UA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чотирьох навчальних предметів </a:t>
          </a:r>
          <a:r>
            <a:rPr lang="uk-UA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із переліку, наведеному на попередньому слайді</a:t>
          </a:r>
          <a:endParaRPr lang="uk-UA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213" y="1848118"/>
        <a:ext cx="6973172" cy="354474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104AF-036C-4CD8-8A80-7C1FECF99EE1}">
      <dsp:nvSpPr>
        <dsp:cNvPr id="0" name=""/>
        <dsp:cNvSpPr/>
      </dsp:nvSpPr>
      <dsp:spPr>
        <a:xfrm>
          <a:off x="1072" y="0"/>
          <a:ext cx="2788200" cy="5760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Предмети                 ПЗНО-2017</a:t>
          </a:r>
          <a:endParaRPr lang="uk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2" y="0"/>
        <a:ext cx="2788200" cy="1728192"/>
      </dsp:txXfrm>
    </dsp:sp>
    <dsp:sp modelId="{FA1C9C14-D04F-49FA-9C3E-1B2431BEBCFE}">
      <dsp:nvSpPr>
        <dsp:cNvPr id="0" name=""/>
        <dsp:cNvSpPr/>
      </dsp:nvSpPr>
      <dsp:spPr>
        <a:xfrm>
          <a:off x="279892" y="1729879"/>
          <a:ext cx="2230560" cy="1736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Українська мова і література</a:t>
          </a:r>
          <a:endParaRPr lang="uk-UA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764" y="1780751"/>
        <a:ext cx="2128816" cy="1635167"/>
      </dsp:txXfrm>
    </dsp:sp>
    <dsp:sp modelId="{F5F3408E-5D3F-4BDB-AB35-65CAF43430E8}">
      <dsp:nvSpPr>
        <dsp:cNvPr id="0" name=""/>
        <dsp:cNvSpPr/>
      </dsp:nvSpPr>
      <dsp:spPr>
        <a:xfrm>
          <a:off x="279892" y="3734008"/>
          <a:ext cx="2230560" cy="1736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Інші предмети ПЗНО-2017</a:t>
          </a:r>
          <a:endParaRPr lang="uk-UA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764" y="3784880"/>
        <a:ext cx="2128816" cy="1635167"/>
      </dsp:txXfrm>
    </dsp:sp>
    <dsp:sp modelId="{38BC8C7C-4C6D-4AE9-B113-5DC3E9A03C99}">
      <dsp:nvSpPr>
        <dsp:cNvPr id="0" name=""/>
        <dsp:cNvSpPr/>
      </dsp:nvSpPr>
      <dsp:spPr>
        <a:xfrm>
          <a:off x="2998387" y="0"/>
          <a:ext cx="2788200" cy="5760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 учасників ПЗНО до сервісу «Визначення результатів пробного ЗНО»</a:t>
          </a:r>
          <a:endParaRPr lang="uk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8387" y="0"/>
        <a:ext cx="2788200" cy="1728192"/>
      </dsp:txXfrm>
    </dsp:sp>
    <dsp:sp modelId="{6C970C5D-07CE-49F4-84F1-DE8C8F79012A}">
      <dsp:nvSpPr>
        <dsp:cNvPr id="0" name=""/>
        <dsp:cNvSpPr/>
      </dsp:nvSpPr>
      <dsp:spPr>
        <a:xfrm>
          <a:off x="3277207" y="1729879"/>
          <a:ext cx="2230560" cy="1736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uk-UA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01.04.2017</a:t>
          </a: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uk-UA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8079" y="1780751"/>
        <a:ext cx="2128816" cy="1635167"/>
      </dsp:txXfrm>
    </dsp:sp>
    <dsp:sp modelId="{35B349DF-AB4A-4F99-89AD-E92281635EAF}">
      <dsp:nvSpPr>
        <dsp:cNvPr id="0" name=""/>
        <dsp:cNvSpPr/>
      </dsp:nvSpPr>
      <dsp:spPr>
        <a:xfrm>
          <a:off x="3277207" y="3734008"/>
          <a:ext cx="2230560" cy="1736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uk-UA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08.04.2017</a:t>
          </a: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8079" y="3784880"/>
        <a:ext cx="2128816" cy="1635167"/>
      </dsp:txXfrm>
    </dsp:sp>
    <dsp:sp modelId="{74221613-3D9C-4F78-B5CC-4C311F349E08}">
      <dsp:nvSpPr>
        <dsp:cNvPr id="0" name=""/>
        <dsp:cNvSpPr/>
      </dsp:nvSpPr>
      <dsp:spPr>
        <a:xfrm>
          <a:off x="5995703" y="0"/>
          <a:ext cx="2788200" cy="5760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Уведення учасниками відповідей до сервісу</a:t>
          </a:r>
          <a:endParaRPr lang="uk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5703" y="0"/>
        <a:ext cx="2788200" cy="1728192"/>
      </dsp:txXfrm>
    </dsp:sp>
    <dsp:sp modelId="{0C5F3B8C-8F00-48B3-82C8-99953CBF82B7}">
      <dsp:nvSpPr>
        <dsp:cNvPr id="0" name=""/>
        <dsp:cNvSpPr/>
      </dsp:nvSpPr>
      <dsp:spPr>
        <a:xfrm>
          <a:off x="6274523" y="1729879"/>
          <a:ext cx="2230560" cy="1736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uk-UA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05.04.2017</a:t>
          </a:r>
          <a:endParaRPr lang="uk-UA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5395" y="1780751"/>
        <a:ext cx="2128816" cy="1635167"/>
      </dsp:txXfrm>
    </dsp:sp>
    <dsp:sp modelId="{11931B28-FAFE-45BF-BFB9-63AFB004843D}">
      <dsp:nvSpPr>
        <dsp:cNvPr id="0" name=""/>
        <dsp:cNvSpPr/>
      </dsp:nvSpPr>
      <dsp:spPr>
        <a:xfrm>
          <a:off x="6274523" y="3734008"/>
          <a:ext cx="2230560" cy="1736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uk-UA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10.04.2017</a:t>
          </a:r>
          <a:endParaRPr lang="uk-UA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5395" y="3784880"/>
        <a:ext cx="2128816" cy="163516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104AF-036C-4CD8-8A80-7C1FECF99EE1}">
      <dsp:nvSpPr>
        <dsp:cNvPr id="0" name=""/>
        <dsp:cNvSpPr/>
      </dsp:nvSpPr>
      <dsp:spPr>
        <a:xfrm>
          <a:off x="4396" y="0"/>
          <a:ext cx="4229485" cy="57606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Предмети ПЗНО-2017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6" y="0"/>
        <a:ext cx="4229485" cy="1728192"/>
      </dsp:txXfrm>
    </dsp:sp>
    <dsp:sp modelId="{FA1C9C14-D04F-49FA-9C3E-1B2431BEBCFE}">
      <dsp:nvSpPr>
        <dsp:cNvPr id="0" name=""/>
        <dsp:cNvSpPr/>
      </dsp:nvSpPr>
      <dsp:spPr>
        <a:xfrm>
          <a:off x="427345" y="1729879"/>
          <a:ext cx="3383588" cy="1736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Українська мова і література</a:t>
          </a:r>
          <a:endParaRPr lang="uk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217" y="1780751"/>
        <a:ext cx="3281844" cy="1635167"/>
      </dsp:txXfrm>
    </dsp:sp>
    <dsp:sp modelId="{F5F3408E-5D3F-4BDB-AB35-65CAF43430E8}">
      <dsp:nvSpPr>
        <dsp:cNvPr id="0" name=""/>
        <dsp:cNvSpPr/>
      </dsp:nvSpPr>
      <dsp:spPr>
        <a:xfrm>
          <a:off x="427345" y="3734008"/>
          <a:ext cx="3383588" cy="1736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Інші предмети ПЗНО-2017</a:t>
          </a:r>
          <a:endParaRPr lang="uk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217" y="3784880"/>
        <a:ext cx="3281844" cy="1635167"/>
      </dsp:txXfrm>
    </dsp:sp>
    <dsp:sp modelId="{74221613-3D9C-4F78-B5CC-4C311F349E08}">
      <dsp:nvSpPr>
        <dsp:cNvPr id="0" name=""/>
        <dsp:cNvSpPr/>
      </dsp:nvSpPr>
      <dsp:spPr>
        <a:xfrm>
          <a:off x="4551093" y="0"/>
          <a:ext cx="4229485" cy="57606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Оприлюднення  правильних відповідей ПЗНО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1093" y="0"/>
        <a:ext cx="4229485" cy="1728192"/>
      </dsp:txXfrm>
    </dsp:sp>
    <dsp:sp modelId="{0C5F3B8C-8F00-48B3-82C8-99953CBF82B7}">
      <dsp:nvSpPr>
        <dsp:cNvPr id="0" name=""/>
        <dsp:cNvSpPr/>
      </dsp:nvSpPr>
      <dsp:spPr>
        <a:xfrm>
          <a:off x="4974042" y="1729879"/>
          <a:ext cx="3383588" cy="1736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uk-UA" sz="3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06.04.2017</a:t>
          </a: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4914" y="1780751"/>
        <a:ext cx="3281844" cy="1635167"/>
      </dsp:txXfrm>
    </dsp:sp>
    <dsp:sp modelId="{11931B28-FAFE-45BF-BFB9-63AFB004843D}">
      <dsp:nvSpPr>
        <dsp:cNvPr id="0" name=""/>
        <dsp:cNvSpPr/>
      </dsp:nvSpPr>
      <dsp:spPr>
        <a:xfrm>
          <a:off x="4974042" y="3734008"/>
          <a:ext cx="3383588" cy="1736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uk-UA" sz="3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11.04.2017</a:t>
          </a:r>
          <a:endParaRPr lang="uk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4914" y="3784880"/>
        <a:ext cx="3281844" cy="16351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104AF-036C-4CD8-8A80-7C1FECF99EE1}">
      <dsp:nvSpPr>
        <dsp:cNvPr id="0" name=""/>
        <dsp:cNvSpPr/>
      </dsp:nvSpPr>
      <dsp:spPr>
        <a:xfrm>
          <a:off x="4396" y="0"/>
          <a:ext cx="4229485" cy="57606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Предмети ПЗНО-2017</a:t>
          </a:r>
          <a:endParaRPr lang="uk-UA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6" y="0"/>
        <a:ext cx="4229485" cy="1728192"/>
      </dsp:txXfrm>
    </dsp:sp>
    <dsp:sp modelId="{FA1C9C14-D04F-49FA-9C3E-1B2431BEBCFE}">
      <dsp:nvSpPr>
        <dsp:cNvPr id="0" name=""/>
        <dsp:cNvSpPr/>
      </dsp:nvSpPr>
      <dsp:spPr>
        <a:xfrm>
          <a:off x="427345" y="1729879"/>
          <a:ext cx="3383588" cy="17369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українська мова і література</a:t>
          </a:r>
          <a:endParaRPr lang="uk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217" y="1780751"/>
        <a:ext cx="3281844" cy="1635167"/>
      </dsp:txXfrm>
    </dsp:sp>
    <dsp:sp modelId="{F5F3408E-5D3F-4BDB-AB35-65CAF43430E8}">
      <dsp:nvSpPr>
        <dsp:cNvPr id="0" name=""/>
        <dsp:cNvSpPr/>
      </dsp:nvSpPr>
      <dsp:spPr>
        <a:xfrm>
          <a:off x="427345" y="3734008"/>
          <a:ext cx="3383588" cy="17369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інші предмети ПЗНО-2017</a:t>
          </a:r>
          <a:endParaRPr lang="uk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217" y="3784880"/>
        <a:ext cx="3281844" cy="1635167"/>
      </dsp:txXfrm>
    </dsp:sp>
    <dsp:sp modelId="{38BC8C7C-4C6D-4AE9-B113-5DC3E9A03C99}">
      <dsp:nvSpPr>
        <dsp:cNvPr id="0" name=""/>
        <dsp:cNvSpPr/>
      </dsp:nvSpPr>
      <dsp:spPr>
        <a:xfrm>
          <a:off x="4551093" y="0"/>
          <a:ext cx="4229485" cy="57606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ДАТА</a:t>
          </a:r>
          <a:endParaRPr lang="uk-UA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1093" y="0"/>
        <a:ext cx="4229485" cy="1728192"/>
      </dsp:txXfrm>
    </dsp:sp>
    <dsp:sp modelId="{6C970C5D-07CE-49F4-84F1-DE8C8F79012A}">
      <dsp:nvSpPr>
        <dsp:cNvPr id="0" name=""/>
        <dsp:cNvSpPr/>
      </dsp:nvSpPr>
      <dsp:spPr>
        <a:xfrm>
          <a:off x="4974042" y="1729879"/>
          <a:ext cx="3383588" cy="17369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uk-UA" sz="3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08.04.2017</a:t>
          </a:r>
          <a:endParaRPr lang="uk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4914" y="1780751"/>
        <a:ext cx="3281844" cy="1635167"/>
      </dsp:txXfrm>
    </dsp:sp>
    <dsp:sp modelId="{35B349DF-AB4A-4F99-89AD-E92281635EAF}">
      <dsp:nvSpPr>
        <dsp:cNvPr id="0" name=""/>
        <dsp:cNvSpPr/>
      </dsp:nvSpPr>
      <dsp:spPr>
        <a:xfrm>
          <a:off x="4974042" y="3734008"/>
          <a:ext cx="3383588" cy="17369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uk-UA" sz="3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14.04.2017</a:t>
          </a: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4914" y="3784880"/>
        <a:ext cx="3281844" cy="163516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ECF3D-A5FA-46FF-A43D-C3B3988E8A08}">
      <dsp:nvSpPr>
        <dsp:cNvPr id="0" name=""/>
        <dsp:cNvSpPr/>
      </dsp:nvSpPr>
      <dsp:spPr>
        <a:xfrm>
          <a:off x="0" y="0"/>
          <a:ext cx="8928992" cy="1944216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Контакти для отримання більш детальної інформації:</a:t>
          </a:r>
          <a:endParaRPr lang="uk-UA" sz="5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928992" cy="1944216"/>
      </dsp:txXfrm>
    </dsp:sp>
    <dsp:sp modelId="{90FDB7DF-F0FC-4899-9F4F-6D740EE59084}">
      <dsp:nvSpPr>
        <dsp:cNvPr id="0" name=""/>
        <dsp:cNvSpPr/>
      </dsp:nvSpPr>
      <dsp:spPr>
        <a:xfrm>
          <a:off x="1243" y="1944216"/>
          <a:ext cx="3548925" cy="4082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ОРЦОЯО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м. Одеса, вул. </a:t>
          </a:r>
          <a:r>
            <a:rPr lang="uk-UA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</a:t>
          </a: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Корольова, 26, або телефонуйте: </a:t>
          </a: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(048) 784-69-95.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3" y="1944216"/>
        <a:ext cx="3548925" cy="4082853"/>
      </dsp:txXfrm>
    </dsp:sp>
    <dsp:sp modelId="{545EE8E5-57F6-4151-A593-569408FDC4E8}">
      <dsp:nvSpPr>
        <dsp:cNvPr id="0" name=""/>
        <dsp:cNvSpPr/>
      </dsp:nvSpPr>
      <dsp:spPr>
        <a:xfrm>
          <a:off x="3550168" y="1944216"/>
          <a:ext cx="5377580" cy="4082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Слідкуйте також за інформацією щодо проведення пробного ЗНО-2017 та основної сесії ЗНО-2017 на сайтах                             </a:t>
          </a:r>
          <a:r>
            <a:rPr lang="en-US" sz="3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www</a:t>
          </a:r>
          <a:r>
            <a:rPr lang="uk-UA" sz="3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</a:t>
          </a:r>
          <a:r>
            <a:rPr lang="uk-UA" sz="3600" b="1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test</a:t>
          </a:r>
          <a:r>
            <a:rPr lang="uk-UA" sz="3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-</a:t>
          </a:r>
          <a:r>
            <a:rPr lang="en-US" sz="3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center</a:t>
          </a:r>
          <a:r>
            <a:rPr lang="uk-UA" sz="3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</a:t>
          </a:r>
          <a:r>
            <a:rPr lang="en-US" sz="3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od</a:t>
          </a:r>
          <a:r>
            <a:rPr lang="ru-RU" sz="3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</a:t>
          </a:r>
          <a:r>
            <a:rPr lang="uk-UA" sz="3600" b="1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ua</a:t>
          </a: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</a:t>
          </a: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www</a:t>
          </a:r>
          <a:r>
            <a:rPr lang="uk-UA" sz="3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.testportal.gov.ua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0168" y="1944216"/>
        <a:ext cx="5377580" cy="4082853"/>
      </dsp:txXfrm>
    </dsp:sp>
    <dsp:sp modelId="{EA897C07-42D2-4B3D-98FA-67AC5585939E}">
      <dsp:nvSpPr>
        <dsp:cNvPr id="0" name=""/>
        <dsp:cNvSpPr/>
      </dsp:nvSpPr>
      <dsp:spPr>
        <a:xfrm>
          <a:off x="0" y="6027069"/>
          <a:ext cx="8928992" cy="45365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A190C-C5D7-4BD9-9D13-68CE2AB44897}">
      <dsp:nvSpPr>
        <dsp:cNvPr id="0" name=""/>
        <dsp:cNvSpPr/>
      </dsp:nvSpPr>
      <dsp:spPr>
        <a:xfrm>
          <a:off x="0" y="0"/>
          <a:ext cx="8229600" cy="5792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 результатів навчання, здобутих на основі повної загальної середньої освіти, проводиться</a:t>
          </a:r>
          <a:endParaRPr lang="uk-UA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229600" cy="1737836"/>
      </dsp:txXfrm>
    </dsp:sp>
    <dsp:sp modelId="{A4E09134-F094-4886-B0B3-8DEAD3BF3601}">
      <dsp:nvSpPr>
        <dsp:cNvPr id="0" name=""/>
        <dsp:cNvSpPr/>
      </dsp:nvSpPr>
      <dsp:spPr>
        <a:xfrm>
          <a:off x="514415" y="1737836"/>
          <a:ext cx="7200768" cy="3765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25730" rIns="167640" bIns="12573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6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23 травня </a:t>
          </a:r>
        </a:p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6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15 липня </a:t>
          </a:r>
        </a:p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6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2017 року</a:t>
          </a:r>
          <a:endParaRPr lang="uk-UA" sz="6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697" y="1848118"/>
        <a:ext cx="6980204" cy="3544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5BEF1-9D51-43EF-9577-2B3465A184CB}">
      <dsp:nvSpPr>
        <dsp:cNvPr id="0" name=""/>
        <dsp:cNvSpPr/>
      </dsp:nvSpPr>
      <dsp:spPr>
        <a:xfrm>
          <a:off x="0" y="2742"/>
          <a:ext cx="568863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8B2C7-FB95-4DA5-BCAD-A644F97CE1D6}">
      <dsp:nvSpPr>
        <dsp:cNvPr id="0" name=""/>
        <dsp:cNvSpPr/>
      </dsp:nvSpPr>
      <dsp:spPr>
        <a:xfrm>
          <a:off x="0" y="2742"/>
          <a:ext cx="2189225" cy="561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ТРЬОХ ПРЕДМЕТІВ:</a:t>
          </a:r>
          <a:endParaRPr lang="uk-UA" sz="2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42"/>
        <a:ext cx="2189225" cy="5611139"/>
      </dsp:txXfrm>
    </dsp:sp>
    <dsp:sp modelId="{02D9D93B-3DEF-4E36-9727-4C28284412F7}">
      <dsp:nvSpPr>
        <dsp:cNvPr id="0" name=""/>
        <dsp:cNvSpPr/>
      </dsp:nvSpPr>
      <dsp:spPr>
        <a:xfrm>
          <a:off x="2254722" y="78361"/>
          <a:ext cx="3427678" cy="1512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українська мова і література (УКРАЇНСЬКА МОВА)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4722" y="78361"/>
        <a:ext cx="3427678" cy="1512377"/>
      </dsp:txXfrm>
    </dsp:sp>
    <dsp:sp modelId="{07736A7F-0C3F-4F3D-8DBE-40F22811B3B8}">
      <dsp:nvSpPr>
        <dsp:cNvPr id="0" name=""/>
        <dsp:cNvSpPr/>
      </dsp:nvSpPr>
      <dsp:spPr>
        <a:xfrm>
          <a:off x="2189225" y="1590738"/>
          <a:ext cx="34931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A1944-0AEB-4ACD-B1C7-2E767C42FC9D}">
      <dsp:nvSpPr>
        <dsp:cNvPr id="0" name=""/>
        <dsp:cNvSpPr/>
      </dsp:nvSpPr>
      <dsp:spPr>
        <a:xfrm>
          <a:off x="2254722" y="1666357"/>
          <a:ext cx="3427678" cy="69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</a:t>
          </a:r>
          <a:endParaRPr lang="uk-UA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4722" y="1666357"/>
        <a:ext cx="3427678" cy="693757"/>
      </dsp:txXfrm>
    </dsp:sp>
    <dsp:sp modelId="{0514F160-F80F-4AC4-95BB-AC7B011627D6}">
      <dsp:nvSpPr>
        <dsp:cNvPr id="0" name=""/>
        <dsp:cNvSpPr/>
      </dsp:nvSpPr>
      <dsp:spPr>
        <a:xfrm>
          <a:off x="2189225" y="2360115"/>
          <a:ext cx="34931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23B51-58CD-42AE-B56D-1D186D7D7AC3}">
      <dsp:nvSpPr>
        <dsp:cNvPr id="0" name=""/>
        <dsp:cNvSpPr/>
      </dsp:nvSpPr>
      <dsp:spPr>
        <a:xfrm>
          <a:off x="2254722" y="2435734"/>
          <a:ext cx="3427678" cy="1512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Історія України (період ХХ – початок ХХІ століття)</a:t>
          </a:r>
          <a:endParaRPr lang="uk-UA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4722" y="2435734"/>
        <a:ext cx="3427678" cy="1512377"/>
      </dsp:txXfrm>
    </dsp:sp>
    <dsp:sp modelId="{A38B80FE-220F-419D-9BF0-54AC736B5797}">
      <dsp:nvSpPr>
        <dsp:cNvPr id="0" name=""/>
        <dsp:cNvSpPr/>
      </dsp:nvSpPr>
      <dsp:spPr>
        <a:xfrm>
          <a:off x="2189225" y="3948111"/>
          <a:ext cx="34931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24935-19C4-40E6-98B2-E4767EDBDB21}">
      <dsp:nvSpPr>
        <dsp:cNvPr id="0" name=""/>
        <dsp:cNvSpPr/>
      </dsp:nvSpPr>
      <dsp:spPr>
        <a:xfrm>
          <a:off x="2254722" y="4023730"/>
          <a:ext cx="3427678" cy="1512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одного навчального предмета за вибором випускника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4722" y="4023730"/>
        <a:ext cx="3427678" cy="1512377"/>
      </dsp:txXfrm>
    </dsp:sp>
    <dsp:sp modelId="{24D45255-0D78-47E0-BA3A-F198356C13F7}">
      <dsp:nvSpPr>
        <dsp:cNvPr id="0" name=""/>
        <dsp:cNvSpPr/>
      </dsp:nvSpPr>
      <dsp:spPr>
        <a:xfrm>
          <a:off x="2189225" y="5536107"/>
          <a:ext cx="34931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126B9-D883-40F1-AF70-BC9EC04CF9B7}">
      <dsp:nvSpPr>
        <dsp:cNvPr id="0" name=""/>
        <dsp:cNvSpPr/>
      </dsp:nvSpPr>
      <dsp:spPr>
        <a:xfrm>
          <a:off x="0" y="0"/>
          <a:ext cx="8784976" cy="1944216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Реєстрація осіб, які виявили бажання взяти участь у ЗНО-2017</a:t>
          </a:r>
          <a:endParaRPr lang="uk-UA" sz="4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784976" cy="1944216"/>
      </dsp:txXfrm>
    </dsp:sp>
    <dsp:sp modelId="{BF620FE7-87B9-46C6-B23C-F7C20FC5A631}">
      <dsp:nvSpPr>
        <dsp:cNvPr id="0" name=""/>
        <dsp:cNvSpPr/>
      </dsp:nvSpPr>
      <dsp:spPr>
        <a:xfrm>
          <a:off x="0" y="1944216"/>
          <a:ext cx="8784976" cy="4082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здійснюватиметься з </a:t>
          </a:r>
          <a:r>
            <a:rPr lang="uk-UA" sz="4200" b="1" u="sng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06 лютого до 17 березня 2017 року</a:t>
          </a:r>
          <a:endParaRPr lang="uk-UA" sz="4200" u="sng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сторінці </a:t>
          </a:r>
          <a:r>
            <a:rPr lang="uk-UA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«Реєстрація-2017»</a:t>
          </a: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розміщеній на офіційному сайті 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Українського центру оцінювання якості освіти </a:t>
          </a:r>
          <a:r>
            <a:rPr lang="en-US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www</a:t>
          </a:r>
          <a:r>
            <a:rPr lang="uk-UA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.testportal.gov.ua</a:t>
          </a:r>
          <a:endParaRPr lang="uk-UA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44216"/>
        <a:ext cx="8784976" cy="4082853"/>
      </dsp:txXfrm>
    </dsp:sp>
    <dsp:sp modelId="{94489222-4E06-419F-8428-DE2D6B42BDBC}">
      <dsp:nvSpPr>
        <dsp:cNvPr id="0" name=""/>
        <dsp:cNvSpPr/>
      </dsp:nvSpPr>
      <dsp:spPr>
        <a:xfrm>
          <a:off x="0" y="6027069"/>
          <a:ext cx="8784976" cy="45365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126B9-D883-40F1-AF70-BC9EC04CF9B7}">
      <dsp:nvSpPr>
        <dsp:cNvPr id="0" name=""/>
        <dsp:cNvSpPr/>
      </dsp:nvSpPr>
      <dsp:spPr>
        <a:xfrm>
          <a:off x="0" y="0"/>
          <a:ext cx="8784976" cy="194421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Реєстрація осіб, які виявили бажання взяти участь у ЗНО-2017</a:t>
          </a:r>
          <a:endParaRPr lang="uk-UA" sz="4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784976" cy="1944216"/>
      </dsp:txXfrm>
    </dsp:sp>
    <dsp:sp modelId="{BF620FE7-87B9-46C6-B23C-F7C20FC5A631}">
      <dsp:nvSpPr>
        <dsp:cNvPr id="0" name=""/>
        <dsp:cNvSpPr/>
      </dsp:nvSpPr>
      <dsp:spPr>
        <a:xfrm>
          <a:off x="0" y="1944216"/>
          <a:ext cx="8784976" cy="4082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та відправлення до РЦОЯО </a:t>
          </a:r>
          <a:r>
            <a:rPr lang="uk-UA" sz="55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комплектів реєстраційних документів </a:t>
          </a:r>
          <a:r>
            <a:rPr lang="uk-UA" sz="5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випускників старшої школи ЗНЗ</a:t>
          </a:r>
          <a:endParaRPr lang="uk-UA" sz="5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44216"/>
        <a:ext cx="8784976" cy="4082853"/>
      </dsp:txXfrm>
    </dsp:sp>
    <dsp:sp modelId="{94489222-4E06-419F-8428-DE2D6B42BDBC}">
      <dsp:nvSpPr>
        <dsp:cNvPr id="0" name=""/>
        <dsp:cNvSpPr/>
      </dsp:nvSpPr>
      <dsp:spPr>
        <a:xfrm>
          <a:off x="0" y="6027069"/>
          <a:ext cx="8784976" cy="4536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126B9-D883-40F1-AF70-BC9EC04CF9B7}">
      <dsp:nvSpPr>
        <dsp:cNvPr id="0" name=""/>
        <dsp:cNvSpPr/>
      </dsp:nvSpPr>
      <dsp:spPr>
        <a:xfrm>
          <a:off x="0" y="0"/>
          <a:ext cx="8784976" cy="1944216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Реєстрація осіб, які виявили бажання взяти участь у ЗНО-2017</a:t>
          </a:r>
          <a:endParaRPr lang="uk-UA" sz="4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784976" cy="1944216"/>
      </dsp:txXfrm>
    </dsp:sp>
    <dsp:sp modelId="{BF620FE7-87B9-46C6-B23C-F7C20FC5A631}">
      <dsp:nvSpPr>
        <dsp:cNvPr id="0" name=""/>
        <dsp:cNvSpPr/>
      </dsp:nvSpPr>
      <dsp:spPr>
        <a:xfrm>
          <a:off x="0" y="1944216"/>
          <a:ext cx="8784976" cy="4082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Інформацію про </a:t>
          </a:r>
          <a:r>
            <a:rPr lang="uk-UA" sz="49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 і місце </a:t>
          </a:r>
          <a:r>
            <a:rPr lang="uk-UA" sz="4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проходження ЗНО-2017 буде розміщено на інформаційних сторінках учасників ЗНО сайту УЦОЯО </a:t>
          </a:r>
          <a:r>
            <a:rPr lang="en-US" sz="49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www</a:t>
          </a:r>
          <a:r>
            <a:rPr lang="uk-UA" sz="49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.testportal.gov.ua</a:t>
          </a:r>
          <a:endParaRPr lang="uk-UA" sz="4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44216"/>
        <a:ext cx="8784976" cy="4082853"/>
      </dsp:txXfrm>
    </dsp:sp>
    <dsp:sp modelId="{94489222-4E06-419F-8428-DE2D6B42BDBC}">
      <dsp:nvSpPr>
        <dsp:cNvPr id="0" name=""/>
        <dsp:cNvSpPr/>
      </dsp:nvSpPr>
      <dsp:spPr>
        <a:xfrm>
          <a:off x="0" y="6027069"/>
          <a:ext cx="8784976" cy="453650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3C0EF-C99D-4438-B849-EFCD5A567966}">
      <dsp:nvSpPr>
        <dsp:cNvPr id="0" name=""/>
        <dsp:cNvSpPr/>
      </dsp:nvSpPr>
      <dsp:spPr>
        <a:xfrm>
          <a:off x="2113" y="0"/>
          <a:ext cx="2220885" cy="52565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06.02 – 31.03.2017</a:t>
          </a:r>
          <a:endParaRPr lang="uk-UA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3" y="0"/>
        <a:ext cx="2220885" cy="1576975"/>
      </dsp:txXfrm>
    </dsp:sp>
    <dsp:sp modelId="{D1C5343A-06CD-40AD-B4EE-A5FF1DA0C35A}">
      <dsp:nvSpPr>
        <dsp:cNvPr id="0" name=""/>
        <dsp:cNvSpPr/>
      </dsp:nvSpPr>
      <dsp:spPr>
        <a:xfrm>
          <a:off x="64872" y="1578643"/>
          <a:ext cx="2095367" cy="34134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Унесення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вимогою учасників ЗНО-2017 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 до реєстраційних даних 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(перереєстрація)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243" y="1640014"/>
        <a:ext cx="1972625" cy="3290700"/>
      </dsp:txXfrm>
    </dsp:sp>
    <dsp:sp modelId="{0315421E-03F4-4B5E-BD1C-9F92BC2E41FE}">
      <dsp:nvSpPr>
        <dsp:cNvPr id="0" name=""/>
        <dsp:cNvSpPr/>
      </dsp:nvSpPr>
      <dsp:spPr>
        <a:xfrm>
          <a:off x="2377228" y="0"/>
          <a:ext cx="2056394" cy="52565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06.02 – 14.04.2017</a:t>
          </a:r>
          <a:endParaRPr lang="uk-UA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7228" y="0"/>
        <a:ext cx="2056394" cy="1576975"/>
      </dsp:txXfrm>
    </dsp:sp>
    <dsp:sp modelId="{AFA70BEF-CAD0-49D8-B6BB-830FC0C13293}">
      <dsp:nvSpPr>
        <dsp:cNvPr id="0" name=""/>
        <dsp:cNvSpPr/>
      </dsp:nvSpPr>
      <dsp:spPr>
        <a:xfrm>
          <a:off x="2582867" y="1576975"/>
          <a:ext cx="1645115" cy="34167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Розгляд апеляційних заяв 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(оскаржень) щодо відмов в реєстрації для участі в ЗНО-2017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1051" y="1625159"/>
        <a:ext cx="1548747" cy="3320411"/>
      </dsp:txXfrm>
    </dsp:sp>
    <dsp:sp modelId="{33FF6005-8C40-4FFF-AA2C-CDE4D39CB2C9}">
      <dsp:nvSpPr>
        <dsp:cNvPr id="0" name=""/>
        <dsp:cNvSpPr/>
      </dsp:nvSpPr>
      <dsp:spPr>
        <a:xfrm>
          <a:off x="4587852" y="0"/>
          <a:ext cx="2056394" cy="52565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03.04.2017 </a:t>
          </a:r>
          <a:endParaRPr lang="uk-UA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7852" y="0"/>
        <a:ext cx="2056394" cy="1576975"/>
      </dsp:txXfrm>
    </dsp:sp>
    <dsp:sp modelId="{87FB22BF-CBBD-476A-BD09-B8F8A7A31C55}">
      <dsp:nvSpPr>
        <dsp:cNvPr id="0" name=""/>
        <dsp:cNvSpPr/>
      </dsp:nvSpPr>
      <dsp:spPr>
        <a:xfrm>
          <a:off x="4793491" y="1576975"/>
          <a:ext cx="1645115" cy="34167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Видача дублікатів 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Сертифікатів ЗНО-2017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1675" y="1625159"/>
        <a:ext cx="1548747" cy="3320411"/>
      </dsp:txXfrm>
    </dsp:sp>
    <dsp:sp modelId="{E11EF623-0A52-4E3C-B6A5-24E313EDF750}">
      <dsp:nvSpPr>
        <dsp:cNvPr id="0" name=""/>
        <dsp:cNvSpPr/>
      </dsp:nvSpPr>
      <dsp:spPr>
        <a:xfrm>
          <a:off x="6798476" y="0"/>
          <a:ext cx="2056394" cy="52565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28.04.2017</a:t>
          </a:r>
          <a:endParaRPr lang="uk-UA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8476" y="0"/>
        <a:ext cx="2056394" cy="1576975"/>
      </dsp:txXfrm>
    </dsp:sp>
    <dsp:sp modelId="{012D4822-37DE-4EA7-90A5-46DD510C99CC}">
      <dsp:nvSpPr>
        <dsp:cNvPr id="0" name=""/>
        <dsp:cNvSpPr/>
      </dsp:nvSpPr>
      <dsp:spPr>
        <a:xfrm>
          <a:off x="6867052" y="1576975"/>
          <a:ext cx="1919241" cy="34167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Розміщення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інформаційних сторінках учасників ЗНО-2017 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запрошень-перепусток</a:t>
          </a: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участі в ЗНО-2017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3265" y="1633188"/>
        <a:ext cx="1806815" cy="33043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B47C4-00F5-4611-94E7-68FF7ADDB52B}">
      <dsp:nvSpPr>
        <dsp:cNvPr id="0" name=""/>
        <dsp:cNvSpPr/>
      </dsp:nvSpPr>
      <dsp:spPr>
        <a:xfrm>
          <a:off x="1081" y="0"/>
          <a:ext cx="2811054" cy="4536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української мови і літератури, іноземних мов і математики </a:t>
          </a:r>
          <a:endParaRPr lang="uk-UA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1" y="0"/>
        <a:ext cx="2811054" cy="1360951"/>
      </dsp:txXfrm>
    </dsp:sp>
    <dsp:sp modelId="{72D7B2F0-3053-49E6-A544-AD3CE5746265}">
      <dsp:nvSpPr>
        <dsp:cNvPr id="0" name=""/>
        <dsp:cNvSpPr/>
      </dsp:nvSpPr>
      <dsp:spPr>
        <a:xfrm>
          <a:off x="282186" y="1360951"/>
          <a:ext cx="2248843" cy="2948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15.06.2017</a:t>
          </a:r>
          <a:endParaRPr lang="uk-UA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052" y="1426817"/>
        <a:ext cx="2117111" cy="2816995"/>
      </dsp:txXfrm>
    </dsp:sp>
    <dsp:sp modelId="{24A12A5B-FA49-4B5D-944C-12B327126F0A}">
      <dsp:nvSpPr>
        <dsp:cNvPr id="0" name=""/>
        <dsp:cNvSpPr/>
      </dsp:nvSpPr>
      <dsp:spPr>
        <a:xfrm>
          <a:off x="3022964" y="0"/>
          <a:ext cx="2811054" cy="4536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історії України, біології, російської мови </a:t>
          </a:r>
          <a:endParaRPr lang="uk-UA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2964" y="0"/>
        <a:ext cx="2811054" cy="1360951"/>
      </dsp:txXfrm>
    </dsp:sp>
    <dsp:sp modelId="{4BAF8624-9344-4356-ABF6-31AED8232E85}">
      <dsp:nvSpPr>
        <dsp:cNvPr id="0" name=""/>
        <dsp:cNvSpPr/>
      </dsp:nvSpPr>
      <dsp:spPr>
        <a:xfrm>
          <a:off x="3304070" y="1360951"/>
          <a:ext cx="2248843" cy="2948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19.06.2017</a:t>
          </a:r>
          <a:endParaRPr lang="uk-UA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9936" y="1426817"/>
        <a:ext cx="2117111" cy="2816995"/>
      </dsp:txXfrm>
    </dsp:sp>
    <dsp:sp modelId="{05479494-AA54-449A-BCEE-5B6D2BA9D93F}">
      <dsp:nvSpPr>
        <dsp:cNvPr id="0" name=""/>
        <dsp:cNvSpPr/>
      </dsp:nvSpPr>
      <dsp:spPr>
        <a:xfrm>
          <a:off x="6044848" y="0"/>
          <a:ext cx="2811054" cy="4536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географії, фізики, хімії </a:t>
          </a:r>
          <a:endParaRPr lang="uk-UA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4848" y="0"/>
        <a:ext cx="2811054" cy="1360951"/>
      </dsp:txXfrm>
    </dsp:sp>
    <dsp:sp modelId="{3037DCF9-DD30-42AE-97EB-11F577535884}">
      <dsp:nvSpPr>
        <dsp:cNvPr id="0" name=""/>
        <dsp:cNvSpPr/>
      </dsp:nvSpPr>
      <dsp:spPr>
        <a:xfrm>
          <a:off x="6325953" y="1360951"/>
          <a:ext cx="2248843" cy="2948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23.06.2017</a:t>
          </a:r>
          <a:endParaRPr lang="uk-UA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1819" y="1426817"/>
        <a:ext cx="2117111" cy="2816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B8F2C-FA2F-45FC-9477-CB75EAB8DA99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CA84C-AD36-4D14-9F21-FD201CA4A2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74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00300"/>
            <a:ext cx="6172200" cy="674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1795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2433638" cy="1825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1076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00300"/>
            <a:ext cx="6172200" cy="674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1795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2433638" cy="1825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96739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00300"/>
            <a:ext cx="6172200" cy="674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1795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2433638" cy="1825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54263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3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7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0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F98CFE0-04C4-4687-AF77-92B142577235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780640B-607C-45A3-9AF3-7834158B2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45722"/>
      </p:ext>
    </p:extLst>
  </p:cSld>
  <p:clrMapOvr>
    <a:masterClrMapping/>
  </p:clrMapOvr>
  <p:transition advClick="0" advTm="2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4BABF3-3ECF-467F-B856-E7848A93AB2E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CD250C8-1A96-4054-B44E-CFC8B9AD0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9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7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71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84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71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48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0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02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82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19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86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01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23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84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12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85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8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45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60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59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09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7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96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61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95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57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204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988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6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77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30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4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09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55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57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06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343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97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42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34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26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22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41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631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0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8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2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1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3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6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3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0B21FBF-E30E-4819-9155-223B95B54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36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</p:sldLayoutIdLst>
  <p:transition advClick="0" advTm="20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5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6C09E-360B-4004-A2C3-8446DD7E70B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B92E-3FEB-40EC-97B6-E0BDE29D0EB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6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10" Type="http://schemas.openxmlformats.org/officeDocument/2006/relationships/image" Target="../media/image9.gif"/><Relationship Id="rId4" Type="http://schemas.openxmlformats.org/officeDocument/2006/relationships/image" Target="../media/image4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hyperlink" Target="http://www.testportal.gov.ua/" TargetMode="Externa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иколай\Documents\ЗНО-2017 Осн. сесія Історія України\Гиф анимация Море на закате_files\image_8612071517410398918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4"/>
            <a:ext cx="914400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://www.wallgrad.ru/_ph/4/128055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61"/>
            <a:ext cx="9149476" cy="45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ics.livejournal.com/cdyu/pic/002dh7ax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11" t="16540" r="34495" b="17377"/>
          <a:stretch/>
        </p:blipFill>
        <p:spPr bwMode="auto">
          <a:xfrm>
            <a:off x="3428864" y="329638"/>
            <a:ext cx="1791207" cy="417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img-fotki.yandex.ru/get/3512/47606540.9a/0_1059b6_8c5e73af_ori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30" y="-675456"/>
            <a:ext cx="5541473" cy="311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cs606618.vk.me/v606618275/53ff/B2Bnb28iqz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23" y="286978"/>
            <a:ext cx="792088" cy="9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3105" y="4581128"/>
            <a:ext cx="8777788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Одеський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</a:p>
          <a:p>
            <a:pPr algn="ctr"/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http://www.playcast.ru/uploads/2016/06/05/1889065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66273"/>
            <a:ext cx="2241362" cy="19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img-fotki.yandex.ru/get/6431/186213537.47/0_862e7_f8e21616_M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6580"/>
            <a:ext cx="2117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mayaklib.pp.ua/wp-content/uploads/2014/09/prapor1-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" y="141330"/>
            <a:ext cx="888631" cy="6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mayaklib.pp.ua/wp-content/uploads/2014/09/prapor1-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09" y="116632"/>
            <a:ext cx="888631" cy="6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7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333375"/>
          <a:ext cx="8229600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8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ЗНО-2017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908720"/>
          <a:ext cx="568863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00192" y="1700808"/>
            <a:ext cx="2664296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зараховуються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результати ДПА 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освітній рівень повної загальної середньої освіти для випускників старшої школи ЗНЗ 2017 року</a:t>
            </a:r>
            <a:endParaRPr lang="uk-UA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006155"/>
            <a:ext cx="165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або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547664" y="3501008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583086" y="2865504"/>
            <a:ext cx="684658" cy="369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авая фигурная скобка 14"/>
          <p:cNvSpPr/>
          <p:nvPr/>
        </p:nvSpPr>
        <p:spPr>
          <a:xfrm>
            <a:off x="5917163" y="893135"/>
            <a:ext cx="599053" cy="556020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11124728" y="54868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48264" y="476672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524328" y="476672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8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352928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від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вересня 2016 року №156 </a:t>
            </a:r>
            <a:endParaRPr lang="uk-UA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 Схем нарахування балів за виконання завдань сертифікаційних робіт зовнішнього незалежного оцінювання 2017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Николай\Documents\НОВИЙ ЛОГОТИП УЦОЯО.PNG"/>
          <p:cNvPicPr/>
          <p:nvPr/>
        </p:nvPicPr>
        <p:blipFill>
          <a:blip r:embed="rId2" cstate="print">
            <a:clrChange>
              <a:clrFrom>
                <a:srgbClr val="F5F5F6"/>
              </a:clrFrom>
              <a:clrTo>
                <a:srgbClr val="F5F5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842037" cy="12928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27984" y="836712"/>
            <a:ext cx="2808312" cy="71095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Наказ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77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року №162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ЗНО 2017 року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вересня 2016 року №163 </a:t>
            </a:r>
            <a:endParaRPr lang="uk-UA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затвердження Критеріїв оцінювання завдань відкритої форми з розгорнутою відповіддю сертифікаційних робіт ЗНО 2017 року»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Николай\Documents\НОВИЙ ЛОГОТИП УЦОЯО.PNG"/>
          <p:cNvPicPr/>
          <p:nvPr/>
        </p:nvPicPr>
        <p:blipFill>
          <a:blip r:embed="rId2" cstate="print">
            <a:clrChange>
              <a:clrFrom>
                <a:srgbClr val="F5F5F6"/>
              </a:clrFrom>
              <a:clrTo>
                <a:srgbClr val="F5F5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842037" cy="12928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Накази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26064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50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37605"/>
            <a:ext cx="8928992" cy="4680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№ 1055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Календарного плану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2017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незалежного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здобутих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mon.gov.ua/content/teacher_2015/logo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7" y="116632"/>
            <a:ext cx="3027288" cy="14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16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7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ЗНО-2017: перереєстрація, апеляції, дублікати Сертифікатів, запрошення-перепустки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675995135"/>
              </p:ext>
            </p:extLst>
          </p:nvPr>
        </p:nvGraphicFramePr>
        <p:xfrm>
          <a:off x="179512" y="1340768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7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 проведення основної сесії ЗНО-2017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228019"/>
              </p:ext>
            </p:extLst>
          </p:nvPr>
        </p:nvGraphicFramePr>
        <p:xfrm>
          <a:off x="179512" y="980728"/>
          <a:ext cx="8712968" cy="5882353"/>
        </p:xfrm>
        <a:graphic>
          <a:graphicData uri="http://schemas.openxmlformats.org/drawingml/2006/table">
            <a:tbl>
              <a:tblPr firstRow="1" firstCol="1" lastCol="1" bandRow="1" bandCol="1">
                <a:tableStyleId>{5C22544A-7EE6-4342-B048-85BDC9FD1C3A}</a:tableStyleId>
              </a:tblPr>
              <a:tblGrid>
                <a:gridCol w="1071896"/>
                <a:gridCol w="3996432"/>
                <a:gridCol w="1822320"/>
                <a:gridCol w="1822320"/>
              </a:tblGrid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Правильні</a:t>
                      </a:r>
                      <a:r>
                        <a:rPr lang="uk-UA" sz="18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uk-UA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ідповіді на завдання тесту</a:t>
                      </a:r>
                      <a:endParaRPr lang="uk-UA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 і література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23.05.2017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24.05.2017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Іспанська, німецька, французька мови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25.05.2017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26.05.2017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мова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29.05.2017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30.05.2017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31.05.2017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01.06.2017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02.06.2017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06.06.2017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Російська мова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06.06.2017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07.06.2017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08.06.2017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09.06.2017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12.06.2017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13.06.2017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 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14.06.2017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15.06.2017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16.06.2017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19.06.2017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3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872" y="1772816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Особливості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ЗНО-2017</a:t>
            </a:r>
            <a:endParaRPr lang="ru-RU" sz="4800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gbooks.in.ua/images/raznoe/zno-20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6" b="89904" l="2745" r="97375">
                        <a14:foregroundMark x1="2745" y1="49199" x2="2745" y2="49199"/>
                        <a14:foregroundMark x1="97375" y1="47276" x2="97375" y2="47276"/>
                        <a14:foregroundMark x1="41408" y1="80929" x2="41408" y2="80929"/>
                        <a14:foregroundMark x1="61456" y1="12500" x2="61456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02" y="-23368"/>
            <a:ext cx="1820119" cy="135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480785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матеріали для проведення батьківських зборів та класних годин</a:t>
            </a:r>
            <a:endParaRPr lang="uk-UA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584176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ЗНО-2017</a:t>
            </a:r>
            <a:r>
              <a:rPr lang="uk-UA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 розміщені на інформаційних сторінках учасників ЗНО 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(сайт УЦОЯО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uk-UA" sz="3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.testportal.gov.ua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07504" y="1916832"/>
          <a:ext cx="88569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23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 ЗНЗ відомостей результатів ДПА в електронному вигляді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07504" y="1484784"/>
          <a:ext cx="88569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1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107504" y="332656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1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84176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 до РЦОЯО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 щодо участі в додатковій сесії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певного навчального предмета учасниками ЗНО-2017, які не змогли пройти тестування під час основної сесії через причини, які не залежали від їх дій і волі,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які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не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змогли вплинути:</a:t>
            </a:r>
            <a:endParaRPr lang="uk-UA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700808"/>
          <a:ext cx="8928992" cy="5065458"/>
        </p:xfrm>
        <a:graphic>
          <a:graphicData uri="http://schemas.openxmlformats.org/drawingml/2006/table">
            <a:tbl>
              <a:tblPr firstRow="1" firstCol="1" lastCol="1" bandRow="1" bandCol="1">
                <a:tableStyleId>{5C22544A-7EE6-4342-B048-85BDC9FD1C3A}</a:tableStyleId>
              </a:tblPr>
              <a:tblGrid>
                <a:gridCol w="720079"/>
                <a:gridCol w="5256584"/>
                <a:gridCol w="2952329"/>
              </a:tblGrid>
              <a:tr h="438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238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 і література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23-29.05.2017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139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Іспанська, німецька, французька мови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25-31.05.2017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185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мова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29.05-02.06.05. 2017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158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 – 07.06.2017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9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02.06- 09.06.2017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176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Російська мова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06 - 12.06.2017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149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08-14.06.2017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0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12-16.06.2017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167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 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14-20.06.2017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16-22.06.2017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3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8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107504" y="332656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5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Inside-right pages with text"/>
          <p:cNvGrpSpPr>
            <a:grpSpLocks/>
          </p:cNvGrpSpPr>
          <p:nvPr/>
        </p:nvGrpSpPr>
        <p:grpSpPr bwMode="auto">
          <a:xfrm>
            <a:off x="4572000" y="1371600"/>
            <a:ext cx="3044825" cy="4114800"/>
            <a:chOff x="4572000" y="1371600"/>
            <a:chExt cx="3044952" cy="4114800"/>
          </a:xfrm>
        </p:grpSpPr>
        <p:grpSp>
          <p:nvGrpSpPr>
            <p:cNvPr id="119838" name="Inside-right"/>
            <p:cNvGrpSpPr>
              <a:grpSpLocks/>
            </p:cNvGrpSpPr>
            <p:nvPr/>
          </p:nvGrpSpPr>
          <p:grpSpPr bwMode="auto"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01680" y="1449387"/>
                <a:ext cx="2879845" cy="3959225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9839" name="Group 167"/>
            <p:cNvGrpSpPr>
              <a:grpSpLocks/>
            </p:cNvGrpSpPr>
            <p:nvPr/>
          </p:nvGrpSpPr>
          <p:grpSpPr bwMode="auto"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468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7445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7134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35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337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852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>
            <a:grpSpLocks/>
          </p:cNvGrpSpPr>
          <p:nvPr/>
        </p:nvGrpSpPr>
        <p:grpSpPr bwMode="auto">
          <a:xfrm>
            <a:off x="1527175" y="1371600"/>
            <a:ext cx="3044825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2155" y="1449388"/>
              <a:ext cx="2879845" cy="3959225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59694" y="1802972"/>
            <a:ext cx="2698739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Етапи </a:t>
            </a:r>
            <a:r>
              <a:rPr lang="uk-UA" altLang="uk-UA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підготовки до ЗНО-2017  та вступу до ВНЗ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Book cover"/>
          <p:cNvGrpSpPr>
            <a:grpSpLocks/>
          </p:cNvGrpSpPr>
          <p:nvPr/>
        </p:nvGrpSpPr>
        <p:grpSpPr bwMode="auto">
          <a:xfrm>
            <a:off x="1514474" y="1305966"/>
            <a:ext cx="3048000" cy="4114800"/>
            <a:chOff x="4513407" y="1371599"/>
            <a:chExt cx="3048000" cy="4114801"/>
          </a:xfrm>
        </p:grpSpPr>
        <p:sp>
          <p:nvSpPr>
            <p:cNvPr id="27" name="Rounded Rectangle 26"/>
            <p:cNvSpPr/>
            <p:nvPr/>
          </p:nvSpPr>
          <p:spPr>
            <a:xfrm>
              <a:off x="4513407" y="1371599"/>
              <a:ext cx="3048000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144" y="1371599"/>
              <a:ext cx="666750" cy="4114801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8" y="2226300"/>
            <a:ext cx="2233958" cy="165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898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етап – </a:t>
            </a: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 майбутньої спеціальності та предметів для ЗНО-2017</a:t>
            </a:r>
            <a:endParaRPr lang="uk-UA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143951"/>
              </p:ext>
            </p:extLst>
          </p:nvPr>
        </p:nvGraphicFramePr>
        <p:xfrm>
          <a:off x="179512" y="1052736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2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3408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етап – </a:t>
            </a:r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та підготовка до ЗНО-2017</a:t>
            </a:r>
            <a:endParaRPr lang="uk-UA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450672"/>
              </p:ext>
            </p:extLst>
          </p:nvPr>
        </p:nvGraphicFramePr>
        <p:xfrm>
          <a:off x="179512" y="1052736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7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9208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етап – </a:t>
            </a: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сесії ЗНО-2017, отримання результатів та вступ до ВНЗ</a:t>
            </a:r>
            <a:endParaRPr lang="uk-UA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234678"/>
              </p:ext>
            </p:extLst>
          </p:nvPr>
        </p:nvGraphicFramePr>
        <p:xfrm>
          <a:off x="179512" y="1052736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Inside-right pages with text"/>
          <p:cNvGrpSpPr>
            <a:grpSpLocks/>
          </p:cNvGrpSpPr>
          <p:nvPr/>
        </p:nvGrpSpPr>
        <p:grpSpPr bwMode="auto">
          <a:xfrm>
            <a:off x="4572000" y="1371600"/>
            <a:ext cx="3044825" cy="4114800"/>
            <a:chOff x="4572000" y="1371600"/>
            <a:chExt cx="3044952" cy="4114800"/>
          </a:xfrm>
        </p:grpSpPr>
        <p:grpSp>
          <p:nvGrpSpPr>
            <p:cNvPr id="119838" name="Inside-right"/>
            <p:cNvGrpSpPr>
              <a:grpSpLocks/>
            </p:cNvGrpSpPr>
            <p:nvPr/>
          </p:nvGrpSpPr>
          <p:grpSpPr bwMode="auto"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01680" y="1449387"/>
                <a:ext cx="2879845" cy="3959225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9839" name="Group 167"/>
            <p:cNvGrpSpPr>
              <a:grpSpLocks/>
            </p:cNvGrpSpPr>
            <p:nvPr/>
          </p:nvGrpSpPr>
          <p:grpSpPr bwMode="auto"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468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7445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7134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35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337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852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>
            <a:grpSpLocks/>
          </p:cNvGrpSpPr>
          <p:nvPr/>
        </p:nvGrpSpPr>
        <p:grpSpPr bwMode="auto">
          <a:xfrm>
            <a:off x="1527175" y="1371600"/>
            <a:ext cx="3044825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2155" y="1449388"/>
              <a:ext cx="2879845" cy="3959225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0" y="2463324"/>
            <a:ext cx="269873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k-UA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ЗНО-2017: </a:t>
            </a:r>
            <a:r>
              <a:rPr lang="ru-RU" altLang="uk-UA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нормативні</a:t>
            </a:r>
            <a:r>
              <a:rPr lang="ru-RU" altLang="uk-UA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Book cover"/>
          <p:cNvGrpSpPr>
            <a:grpSpLocks/>
          </p:cNvGrpSpPr>
          <p:nvPr/>
        </p:nvGrpSpPr>
        <p:grpSpPr bwMode="auto">
          <a:xfrm>
            <a:off x="1661515" y="1324609"/>
            <a:ext cx="3048000" cy="4114800"/>
            <a:chOff x="4513407" y="1371599"/>
            <a:chExt cx="3048000" cy="4114801"/>
          </a:xfrm>
        </p:grpSpPr>
        <p:sp>
          <p:nvSpPr>
            <p:cNvPr id="27" name="Rounded Rectangle 26"/>
            <p:cNvSpPr/>
            <p:nvPr/>
          </p:nvSpPr>
          <p:spPr>
            <a:xfrm>
              <a:off x="4513407" y="1371599"/>
              <a:ext cx="3048000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144" y="1371599"/>
              <a:ext cx="666750" cy="4114801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8" y="2226300"/>
            <a:ext cx="2233958" cy="165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598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</a:t>
            </a:r>
            <a:endParaRPr lang="uk-UA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323528" y="1556792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582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Inside-right pages with text"/>
          <p:cNvGrpSpPr>
            <a:grpSpLocks/>
          </p:cNvGrpSpPr>
          <p:nvPr/>
        </p:nvGrpSpPr>
        <p:grpSpPr bwMode="auto">
          <a:xfrm>
            <a:off x="4572000" y="1371600"/>
            <a:ext cx="3044825" cy="4114800"/>
            <a:chOff x="4572000" y="1371600"/>
            <a:chExt cx="3044952" cy="4114800"/>
          </a:xfrm>
        </p:grpSpPr>
        <p:grpSp>
          <p:nvGrpSpPr>
            <p:cNvPr id="119838" name="Inside-right"/>
            <p:cNvGrpSpPr>
              <a:grpSpLocks/>
            </p:cNvGrpSpPr>
            <p:nvPr/>
          </p:nvGrpSpPr>
          <p:grpSpPr bwMode="auto"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01680" y="1449387"/>
                <a:ext cx="2879845" cy="3959225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9839" name="Group 167"/>
            <p:cNvGrpSpPr>
              <a:grpSpLocks/>
            </p:cNvGrpSpPr>
            <p:nvPr/>
          </p:nvGrpSpPr>
          <p:grpSpPr bwMode="auto"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468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7445" y="3428206"/>
                <a:ext cx="3949700" cy="1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7134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35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337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852" y="3428206"/>
                <a:ext cx="3949700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>
            <a:grpSpLocks/>
          </p:cNvGrpSpPr>
          <p:nvPr/>
        </p:nvGrpSpPr>
        <p:grpSpPr bwMode="auto">
          <a:xfrm>
            <a:off x="1527175" y="1371600"/>
            <a:ext cx="3044825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2155" y="1449388"/>
              <a:ext cx="2879845" cy="3959225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0" y="2463324"/>
            <a:ext cx="2698739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k-UA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Пробне</a:t>
            </a:r>
            <a:r>
              <a:rPr lang="ru-RU" altLang="uk-UA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k-UA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ЗНО-2017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Book cover"/>
          <p:cNvGrpSpPr>
            <a:grpSpLocks/>
          </p:cNvGrpSpPr>
          <p:nvPr/>
        </p:nvGrpSpPr>
        <p:grpSpPr bwMode="auto">
          <a:xfrm>
            <a:off x="1514474" y="1305966"/>
            <a:ext cx="3048000" cy="4114800"/>
            <a:chOff x="4513407" y="1371599"/>
            <a:chExt cx="3048000" cy="4114801"/>
          </a:xfrm>
        </p:grpSpPr>
        <p:sp>
          <p:nvSpPr>
            <p:cNvPr id="27" name="Rounded Rectangle 26"/>
            <p:cNvSpPr/>
            <p:nvPr/>
          </p:nvSpPr>
          <p:spPr>
            <a:xfrm>
              <a:off x="4513407" y="1371599"/>
              <a:ext cx="3048000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144" y="1371599"/>
              <a:ext cx="666750" cy="4114801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8" y="2226300"/>
            <a:ext cx="2233958" cy="165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718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Пробне ЗНО-2017: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10646482"/>
              </p:ext>
            </p:extLst>
          </p:nvPr>
        </p:nvGraphicFramePr>
        <p:xfrm>
          <a:off x="251520" y="1340768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 проведення 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пробного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ЗНО-2017</a:t>
            </a:r>
            <a:endParaRPr lang="uk-UA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476689"/>
              </p:ext>
            </p:extLst>
          </p:nvPr>
        </p:nvGraphicFramePr>
        <p:xfrm>
          <a:off x="251520" y="1628800"/>
          <a:ext cx="8640959" cy="5114995"/>
        </p:xfrm>
        <a:graphic>
          <a:graphicData uri="http://schemas.openxmlformats.org/drawingml/2006/table">
            <a:tbl>
              <a:tblPr firstRow="1" firstCol="1" lastCol="1" bandRow="1" bandCol="1">
                <a:tableStyleId>{5C22544A-7EE6-4342-B048-85BDC9FD1C3A}</a:tableStyleId>
              </a:tblPr>
              <a:tblGrid>
                <a:gridCol w="1632254"/>
                <a:gridCol w="4657576"/>
                <a:gridCol w="2351129"/>
              </a:tblGrid>
              <a:tr h="427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uk-UA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uk-UA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138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 і література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01.04.2017</a:t>
                      </a:r>
                      <a:endParaRPr lang="uk-UA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52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Біологія, географія, історія України, математика,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фізика, хімія, російська мова, англійська, іспанська, німецька, французька мови</a:t>
                      </a:r>
                      <a:endParaRPr lang="uk-UA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08.04.2017</a:t>
                      </a:r>
                      <a:endParaRPr lang="uk-UA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4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85010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ПЗНО-2017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23377822"/>
              </p:ext>
            </p:extLst>
          </p:nvPr>
        </p:nvGraphicFramePr>
        <p:xfrm>
          <a:off x="251520" y="1412776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57606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результатів ПЗНО-2017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00559"/>
              </p:ext>
            </p:extLst>
          </p:nvPr>
        </p:nvGraphicFramePr>
        <p:xfrm>
          <a:off x="179512" y="908720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13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41805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результатів ПЗНО-2017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509653"/>
              </p:ext>
            </p:extLst>
          </p:nvPr>
        </p:nvGraphicFramePr>
        <p:xfrm>
          <a:off x="179512" y="908720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9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 результатів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ПЗНО-2017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754537"/>
              </p:ext>
            </p:extLst>
          </p:nvPr>
        </p:nvGraphicFramePr>
        <p:xfrm>
          <a:off x="179512" y="908720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9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418058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 smtClean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 smtClean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 smtClean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 </a:t>
            </a:r>
            <a:r>
              <a:rPr lang="ru-RU" sz="28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ПРОБНОГО ЗОВНІШНЬОГО НЕЗАЛЕЖНОГО ОЦІНЮВАННЯ</a:t>
            </a:r>
            <a:br>
              <a:rPr lang="ru-RU" sz="28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одного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грн. 00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коп.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УВАГА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38493892"/>
              </p:ext>
            </p:extLst>
          </p:nvPr>
        </p:nvGraphicFramePr>
        <p:xfrm>
          <a:off x="107504" y="116632"/>
          <a:ext cx="892899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4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Накази 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03 лютого 2016 року № 77 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затвердження програм зовнішнього незалежного оцінювання осіб, які бажають здобувати вищу освіту на основі повної загальної середньої освіти»</a:t>
            </a:r>
          </a:p>
          <a:p>
            <a:pPr marL="0" indent="0" algn="ctr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27 липня 2016 року № 888 </a:t>
            </a:r>
          </a:p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внесення змін до наказу Міністерства освіти і науки України від 03 лютого 2016 року № 77»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mon.gov.ua/content/teacher_2015/logo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7" y="116632"/>
            <a:ext cx="3027288" cy="14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иколай\Documents\ЗНО-2017 Осн. сесія Історія України\Гиф анимация Море на закате_files\image_8612071517410398918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4"/>
            <a:ext cx="914400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://www.wallgrad.ru/_ph/4/128055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61"/>
            <a:ext cx="9149476" cy="45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23528" y="3231847"/>
            <a:ext cx="8280920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                               </a:t>
            </a:r>
          </a:p>
          <a:p>
            <a:pPr algn="ctr"/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  <a:endParaRPr lang="ru-RU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http://www.playcast.ru/uploads/2016/06/05/1889065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66273"/>
            <a:ext cx="2241362" cy="19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img-fotki.yandex.ru/get/6431/186213537.47/0_862e7_f8e21616_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6580"/>
            <a:ext cx="2117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0609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 Втратили чинність програми ЗНО з: 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1"/>
            <a:ext cx="5400600" cy="41764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української мови і літератури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історії України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біології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географії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фізики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хімії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російської мови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1873567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Затверджені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МОН України </a:t>
            </a:r>
            <a:r>
              <a:rPr lang="uk-UA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       </a:t>
            </a:r>
            <a:r>
              <a:rPr lang="uk-UA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жовтня 2014 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№ 1121</a:t>
            </a:r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214938" y="1052736"/>
            <a:ext cx="1224136" cy="38884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146227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Наказом МОН </a:t>
            </a: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лютого 2016 року № </a:t>
            </a:r>
            <a:r>
              <a:rPr lang="uk-UA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uk-UA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ЗНО </a:t>
            </a:r>
            <a:r>
              <a:rPr lang="uk-UA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цих предметів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затверджені нові програми (сайт УЦОЯО)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ЗНО-2017 з іноземних мов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8147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Діючими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01 серпня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року залишаються 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ЗНО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іноземних мов, затверджені наказом МОН України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1 жовтня 2014 року</a:t>
            </a:r>
          </a:p>
          <a:p>
            <a:pPr marL="514350" indent="-514350">
              <a:buAutoNum type="arabicPeriod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2. 3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серпня 2017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для ЗНО-2018 з: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англійської мови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спанської мови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 мови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ранцузької мови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3991555"/>
            <a:ext cx="38164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 програми, затверджені наказом МОН України </a:t>
            </a:r>
            <a:r>
              <a:rPr lang="uk-UA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27 липня 2016 року № 888</a:t>
            </a:r>
            <a:endParaRPr lang="uk-UA" sz="28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779912" y="3861048"/>
            <a:ext cx="1080120" cy="165618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7649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27 липня 2016 року № 889 </a:t>
            </a:r>
          </a:p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питання проведення в 2017 році зовнішнього незалежного оцінювання результатів навчання, здобутих на основі повної загальної середньої освіти»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mon.gov.ua/content/teacher_2015/logo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7" y="116632"/>
            <a:ext cx="3027288" cy="14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5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1430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навчальних предметів, із яких у 2017 році проводиться ЗНО результатів навчання, здобутих на основі повної загальної середньої освіти</a:t>
            </a:r>
            <a:endParaRPr lang="uk-UA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600200"/>
          <a:ext cx="871296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1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333375"/>
          <a:ext cx="8229600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2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S1018814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1425</Words>
  <Application>Microsoft Office PowerPoint</Application>
  <PresentationFormat>Экран (4:3)</PresentationFormat>
  <Paragraphs>293</Paragraphs>
  <Slides>40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1_Тема Office</vt:lpstr>
      <vt:lpstr>TS101881425</vt:lpstr>
      <vt:lpstr>18_Тема Office</vt:lpstr>
      <vt:lpstr>21_Тема Office</vt:lpstr>
      <vt:lpstr>25_Тема Office</vt:lpstr>
      <vt:lpstr>30_Тема Office</vt:lpstr>
      <vt:lpstr>Презентация PowerPoint</vt:lpstr>
      <vt:lpstr>Презентация PowerPoint</vt:lpstr>
      <vt:lpstr>Презентация PowerPoint</vt:lpstr>
      <vt:lpstr>Накази </vt:lpstr>
      <vt:lpstr>УВАГА! Втратили чинність програми ЗНО з: </vt:lpstr>
      <vt:lpstr>ЗНО-2017 з іноземних мов</vt:lpstr>
      <vt:lpstr>Наказ </vt:lpstr>
      <vt:lpstr>Перелік навчальних предметів, із яких у 2017 році проводиться ЗНО результатів навчання, здобутих на основі повної загальної середньої освіти</vt:lpstr>
      <vt:lpstr>Презентация PowerPoint</vt:lpstr>
      <vt:lpstr>Презентация PowerPoint</vt:lpstr>
      <vt:lpstr>РЕЗУЛЬТАТИ ЗНО-2017</vt:lpstr>
      <vt:lpstr> Наказ</vt:lpstr>
      <vt:lpstr>Накази </vt:lpstr>
      <vt:lpstr>Наказ </vt:lpstr>
      <vt:lpstr>Презентация PowerPoint</vt:lpstr>
      <vt:lpstr>Презентация PowerPoint</vt:lpstr>
      <vt:lpstr>Презентация PowerPoint</vt:lpstr>
      <vt:lpstr>ЗНО-2017: перереєстрація, апеляції, дублікати Сертифікатів, запрошення-перепустки</vt:lpstr>
      <vt:lpstr>Календар проведення основної сесії ЗНО-2017</vt:lpstr>
      <vt:lpstr>Результати ЗНО-2017 будуть розміщені на інформаційних сторінках учасників ЗНО  (сайт УЦОЯО www.testportal.gov.ua): </vt:lpstr>
      <vt:lpstr>Передавання ЗНЗ відомостей результатів ДПА в електронному вигляді</vt:lpstr>
      <vt:lpstr>Презентация PowerPoint</vt:lpstr>
      <vt:lpstr>Подання до РЦОЯО заяв щодо участі в додатковій сесії з певного навчального предмета учасниками ЗНО-2017, які не змогли пройти тестування під час основної сесії через причини, які не залежали від їх дій і волі, та на які вони не змогли вплинути:</vt:lpstr>
      <vt:lpstr>Презентация PowerPoint</vt:lpstr>
      <vt:lpstr>Презентация PowerPoint</vt:lpstr>
      <vt:lpstr>Презентация PowerPoint</vt:lpstr>
      <vt:lpstr> І етап – вибір майбутньої спеціальності та предметів для ЗНО-2017</vt:lpstr>
      <vt:lpstr>ІІ етап – реєстрація та підготовка до ЗНО-2017</vt:lpstr>
      <vt:lpstr>ІІІ етап – сесії ЗНО-2017, отримання результатів та вступ до ВНЗ</vt:lpstr>
      <vt:lpstr>УВАГА!</vt:lpstr>
      <vt:lpstr>Презентация PowerPoint</vt:lpstr>
      <vt:lpstr>Пробне ЗНО-2017: реєстрація</vt:lpstr>
      <vt:lpstr>Календар проведення  пробного ЗНО-2017</vt:lpstr>
      <vt:lpstr>Визначення результатів ПЗНО-2017</vt:lpstr>
      <vt:lpstr>Визначення результатів ПЗНО-2017</vt:lpstr>
      <vt:lpstr>Визначення результатів ПЗНО-2017</vt:lpstr>
      <vt:lpstr>Оголошення результатів ПЗНО-2017</vt:lpstr>
      <vt:lpstr>   ВАРТІСТЬ ПРОБНОГО ЗОВНІШНЬОГО НЕЗАЛЕЖНОГО ОЦІНЮВАННЯ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 ОДЕСА</dc:title>
  <dc:creator>Николай</dc:creator>
  <cp:lastModifiedBy>User</cp:lastModifiedBy>
  <cp:revision>103</cp:revision>
  <dcterms:created xsi:type="dcterms:W3CDTF">2016-08-18T07:54:46Z</dcterms:created>
  <dcterms:modified xsi:type="dcterms:W3CDTF">2016-11-07T13:19:32Z</dcterms:modified>
</cp:coreProperties>
</file>