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  <p:sldMasterId id="2147483669" r:id="rId4"/>
    <p:sldMasterId id="2147483693" r:id="rId5"/>
  </p:sldMasterIdLst>
  <p:notesMasterIdLst>
    <p:notesMasterId r:id="rId47"/>
  </p:notesMasterIdLst>
  <p:sldIdLst>
    <p:sldId id="260" r:id="rId6"/>
    <p:sldId id="279" r:id="rId7"/>
    <p:sldId id="263" r:id="rId8"/>
    <p:sldId id="261" r:id="rId9"/>
    <p:sldId id="262" r:id="rId10"/>
    <p:sldId id="264" r:id="rId11"/>
    <p:sldId id="282" r:id="rId12"/>
    <p:sldId id="280" r:id="rId13"/>
    <p:sldId id="281" r:id="rId14"/>
    <p:sldId id="284" r:id="rId15"/>
    <p:sldId id="345" r:id="rId16"/>
    <p:sldId id="286" r:id="rId17"/>
    <p:sldId id="283" r:id="rId18"/>
    <p:sldId id="322" r:id="rId19"/>
    <p:sldId id="318" r:id="rId20"/>
    <p:sldId id="323" r:id="rId21"/>
    <p:sldId id="319" r:id="rId22"/>
    <p:sldId id="324" r:id="rId23"/>
    <p:sldId id="320" r:id="rId24"/>
    <p:sldId id="325" r:id="rId25"/>
    <p:sldId id="326" r:id="rId26"/>
    <p:sldId id="327" r:id="rId27"/>
    <p:sldId id="328" r:id="rId28"/>
    <p:sldId id="329" r:id="rId29"/>
    <p:sldId id="321" r:id="rId30"/>
    <p:sldId id="296" r:id="rId31"/>
    <p:sldId id="330" r:id="rId32"/>
    <p:sldId id="333" r:id="rId33"/>
    <p:sldId id="332" r:id="rId34"/>
    <p:sldId id="334" r:id="rId35"/>
    <p:sldId id="335" r:id="rId36"/>
    <p:sldId id="336" r:id="rId37"/>
    <p:sldId id="340" r:id="rId38"/>
    <p:sldId id="337" r:id="rId39"/>
    <p:sldId id="341" r:id="rId40"/>
    <p:sldId id="338" r:id="rId41"/>
    <p:sldId id="342" r:id="rId42"/>
    <p:sldId id="344" r:id="rId43"/>
    <p:sldId id="346" r:id="rId44"/>
    <p:sldId id="347" r:id="rId45"/>
    <p:sldId id="278" r:id="rId4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52" y="-3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775B60-2B9E-4F1E-987A-CEA68BE14E37}" type="doc">
      <dgm:prSet loTypeId="urn:microsoft.com/office/officeart/2005/8/layout/lProcess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CC35A424-E159-4A19-A5B1-1D71FFF0DD07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Загальна кількість завдань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BD0FA-BC71-44DB-99ED-0C362F4B7089}" type="parTrans" cxnId="{A6A2CB37-361D-4061-9A56-160191A1ED5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7CB2DC-D6BC-4331-BF3D-DD647CEC5B32}" type="sibTrans" cxnId="{A6A2CB37-361D-4061-9A56-160191A1ED5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078112-175D-40FB-8E91-12181FDA4F0F}">
      <dgm:prSet phldrT="[Текст]" custT="1"/>
      <dgm:spPr/>
      <dgm:t>
        <a:bodyPr/>
        <a:lstStyle/>
        <a:p>
          <a:r>
            <a:rPr lang="uk-UA" sz="8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</a:t>
          </a:r>
          <a:endParaRPr lang="uk-UA" sz="8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BCC683-D25C-4F6E-9ABC-7B933BF1B1D5}" type="parTrans" cxnId="{505B4C47-D1E4-408A-8729-CAD58664DE0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EC1E17-A76B-4272-9B3E-EBC0A1E15557}" type="sibTrans" cxnId="{505B4C47-D1E4-408A-8729-CAD58664DE0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9E549A-AA79-4CDD-8DEA-E4A30C411CA3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Час, відведений на виконання роботи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80B2A6-F3A6-40B7-9B5D-0B13E0440DB0}" type="parTrans" cxnId="{42E97E8C-5106-45E1-A0A2-0CF6406079E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919DE1-A725-48DF-80B7-2A6CB5395774}" type="sibTrans" cxnId="{42E97E8C-5106-45E1-A0A2-0CF6406079E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19C852-A5C1-4AE3-BD5C-0DBE97AF5162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120 хвилин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2D38B4-B0AC-4C4A-A884-C1FDAB2EA0C2}" type="parTrans" cxnId="{C89620EB-0635-45A1-BC77-C10F2BCC4779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4F46D9-B2D9-4294-BC58-A3B15104F4F8}" type="sibTrans" cxnId="{C89620EB-0635-45A1-BC77-C10F2BCC4779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4E2642-C22D-40F9-9C73-2615AE03B4CC}" type="pres">
      <dgm:prSet presAssocID="{A0775B60-2B9E-4F1E-987A-CEA68BE14E3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078DCF4-6ADD-4345-BAD9-34C6EBE87970}" type="pres">
      <dgm:prSet presAssocID="{CC35A424-E159-4A19-A5B1-1D71FFF0DD07}" presName="compNode" presStyleCnt="0"/>
      <dgm:spPr/>
    </dgm:pt>
    <dgm:pt modelId="{A08E28F6-8A98-4884-AEDF-A7883BE8A827}" type="pres">
      <dgm:prSet presAssocID="{CC35A424-E159-4A19-A5B1-1D71FFF0DD07}" presName="aNode" presStyleLbl="bgShp" presStyleIdx="0" presStyleCnt="2"/>
      <dgm:spPr/>
      <dgm:t>
        <a:bodyPr/>
        <a:lstStyle/>
        <a:p>
          <a:endParaRPr lang="uk-UA"/>
        </a:p>
      </dgm:t>
    </dgm:pt>
    <dgm:pt modelId="{A116C470-C9FC-40A4-8F38-39B5DF33C6B2}" type="pres">
      <dgm:prSet presAssocID="{CC35A424-E159-4A19-A5B1-1D71FFF0DD07}" presName="textNode" presStyleLbl="bgShp" presStyleIdx="0" presStyleCnt="2"/>
      <dgm:spPr/>
      <dgm:t>
        <a:bodyPr/>
        <a:lstStyle/>
        <a:p>
          <a:endParaRPr lang="uk-UA"/>
        </a:p>
      </dgm:t>
    </dgm:pt>
    <dgm:pt modelId="{BB594AC0-246F-464C-98BE-9F0381C591ED}" type="pres">
      <dgm:prSet presAssocID="{CC35A424-E159-4A19-A5B1-1D71FFF0DD07}" presName="compChildNode" presStyleCnt="0"/>
      <dgm:spPr/>
    </dgm:pt>
    <dgm:pt modelId="{8F76E09C-B5C4-4CDE-8B42-810CCEDA3055}" type="pres">
      <dgm:prSet presAssocID="{CC35A424-E159-4A19-A5B1-1D71FFF0DD07}" presName="theInnerList" presStyleCnt="0"/>
      <dgm:spPr/>
    </dgm:pt>
    <dgm:pt modelId="{2FF1F10E-E0D2-40F7-8573-C6BACBD6EE69}" type="pres">
      <dgm:prSet presAssocID="{09078112-175D-40FB-8E91-12181FDA4F0F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E3A6E9-9D4D-4980-966E-F2D570988B3F}" type="pres">
      <dgm:prSet presAssocID="{CC35A424-E159-4A19-A5B1-1D71FFF0DD07}" presName="aSpace" presStyleCnt="0"/>
      <dgm:spPr/>
    </dgm:pt>
    <dgm:pt modelId="{A2F9743F-BADB-47C7-A17F-09A730B37A80}" type="pres">
      <dgm:prSet presAssocID="{A59E549A-AA79-4CDD-8DEA-E4A30C411CA3}" presName="compNode" presStyleCnt="0"/>
      <dgm:spPr/>
    </dgm:pt>
    <dgm:pt modelId="{443735C7-E8E4-4CA4-8F5B-3911524301E1}" type="pres">
      <dgm:prSet presAssocID="{A59E549A-AA79-4CDD-8DEA-E4A30C411CA3}" presName="aNode" presStyleLbl="bgShp" presStyleIdx="1" presStyleCnt="2"/>
      <dgm:spPr/>
      <dgm:t>
        <a:bodyPr/>
        <a:lstStyle/>
        <a:p>
          <a:endParaRPr lang="uk-UA"/>
        </a:p>
      </dgm:t>
    </dgm:pt>
    <dgm:pt modelId="{AA623DC2-98AA-44A6-A164-26E7E1A0A031}" type="pres">
      <dgm:prSet presAssocID="{A59E549A-AA79-4CDD-8DEA-E4A30C411CA3}" presName="textNode" presStyleLbl="bgShp" presStyleIdx="1" presStyleCnt="2"/>
      <dgm:spPr/>
      <dgm:t>
        <a:bodyPr/>
        <a:lstStyle/>
        <a:p>
          <a:endParaRPr lang="uk-UA"/>
        </a:p>
      </dgm:t>
    </dgm:pt>
    <dgm:pt modelId="{035F0A1C-AF63-4E2A-AB6A-1FD98220CA83}" type="pres">
      <dgm:prSet presAssocID="{A59E549A-AA79-4CDD-8DEA-E4A30C411CA3}" presName="compChildNode" presStyleCnt="0"/>
      <dgm:spPr/>
    </dgm:pt>
    <dgm:pt modelId="{D6A22A69-89F5-4563-B676-C0FFD66162BD}" type="pres">
      <dgm:prSet presAssocID="{A59E549A-AA79-4CDD-8DEA-E4A30C411CA3}" presName="theInnerList" presStyleCnt="0"/>
      <dgm:spPr/>
    </dgm:pt>
    <dgm:pt modelId="{72CAE6BB-E172-4DEE-A7C6-CA12244BB3AC}" type="pres">
      <dgm:prSet presAssocID="{E319C852-A5C1-4AE3-BD5C-0DBE97AF5162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6A2CB37-361D-4061-9A56-160191A1ED55}" srcId="{A0775B60-2B9E-4F1E-987A-CEA68BE14E37}" destId="{CC35A424-E159-4A19-A5B1-1D71FFF0DD07}" srcOrd="0" destOrd="0" parTransId="{B60BD0FA-BC71-44DB-99ED-0C362F4B7089}" sibTransId="{237CB2DC-D6BC-4331-BF3D-DD647CEC5B32}"/>
    <dgm:cxn modelId="{1D054534-E521-4FB5-81B0-769C70D6D8DF}" type="presOf" srcId="{A59E549A-AA79-4CDD-8DEA-E4A30C411CA3}" destId="{443735C7-E8E4-4CA4-8F5B-3911524301E1}" srcOrd="0" destOrd="0" presId="urn:microsoft.com/office/officeart/2005/8/layout/lProcess2"/>
    <dgm:cxn modelId="{C04720A0-D25E-42B7-B845-B86FE59007AC}" type="presOf" srcId="{E319C852-A5C1-4AE3-BD5C-0DBE97AF5162}" destId="{72CAE6BB-E172-4DEE-A7C6-CA12244BB3AC}" srcOrd="0" destOrd="0" presId="urn:microsoft.com/office/officeart/2005/8/layout/lProcess2"/>
    <dgm:cxn modelId="{0BF2C459-6087-4CFD-B512-A9F2915D395A}" type="presOf" srcId="{A59E549A-AA79-4CDD-8DEA-E4A30C411CA3}" destId="{AA623DC2-98AA-44A6-A164-26E7E1A0A031}" srcOrd="1" destOrd="0" presId="urn:microsoft.com/office/officeart/2005/8/layout/lProcess2"/>
    <dgm:cxn modelId="{9E693192-151F-4AE5-9306-9699EE69CB15}" type="presOf" srcId="{CC35A424-E159-4A19-A5B1-1D71FFF0DD07}" destId="{A116C470-C9FC-40A4-8F38-39B5DF33C6B2}" srcOrd="1" destOrd="0" presId="urn:microsoft.com/office/officeart/2005/8/layout/lProcess2"/>
    <dgm:cxn modelId="{505B4C47-D1E4-408A-8729-CAD58664DE00}" srcId="{CC35A424-E159-4A19-A5B1-1D71FFF0DD07}" destId="{09078112-175D-40FB-8E91-12181FDA4F0F}" srcOrd="0" destOrd="0" parTransId="{E4BCC683-D25C-4F6E-9ABC-7B933BF1B1D5}" sibTransId="{D2EC1E17-A76B-4272-9B3E-EBC0A1E15557}"/>
    <dgm:cxn modelId="{EB601265-BB88-4D5F-9800-8C0A4AE711C0}" type="presOf" srcId="{09078112-175D-40FB-8E91-12181FDA4F0F}" destId="{2FF1F10E-E0D2-40F7-8573-C6BACBD6EE69}" srcOrd="0" destOrd="0" presId="urn:microsoft.com/office/officeart/2005/8/layout/lProcess2"/>
    <dgm:cxn modelId="{C89620EB-0635-45A1-BC77-C10F2BCC4779}" srcId="{A59E549A-AA79-4CDD-8DEA-E4A30C411CA3}" destId="{E319C852-A5C1-4AE3-BD5C-0DBE97AF5162}" srcOrd="0" destOrd="0" parTransId="{1B2D38B4-B0AC-4C4A-A884-C1FDAB2EA0C2}" sibTransId="{004F46D9-B2D9-4294-BC58-A3B15104F4F8}"/>
    <dgm:cxn modelId="{E331EE97-819E-4C81-8E38-2E529E40A998}" type="presOf" srcId="{CC35A424-E159-4A19-A5B1-1D71FFF0DD07}" destId="{A08E28F6-8A98-4884-AEDF-A7883BE8A827}" srcOrd="0" destOrd="0" presId="urn:microsoft.com/office/officeart/2005/8/layout/lProcess2"/>
    <dgm:cxn modelId="{5EF93E81-8AB2-45EC-BC3B-2415A0126DEC}" type="presOf" srcId="{A0775B60-2B9E-4F1E-987A-CEA68BE14E37}" destId="{FF4E2642-C22D-40F9-9C73-2615AE03B4CC}" srcOrd="0" destOrd="0" presId="urn:microsoft.com/office/officeart/2005/8/layout/lProcess2"/>
    <dgm:cxn modelId="{42E97E8C-5106-45E1-A0A2-0CF6406079E2}" srcId="{A0775B60-2B9E-4F1E-987A-CEA68BE14E37}" destId="{A59E549A-AA79-4CDD-8DEA-E4A30C411CA3}" srcOrd="1" destOrd="0" parTransId="{1580B2A6-F3A6-40B7-9B5D-0B13E0440DB0}" sibTransId="{6B919DE1-A725-48DF-80B7-2A6CB5395774}"/>
    <dgm:cxn modelId="{97A11392-75D7-4B52-B65E-A90796C9DC9F}" type="presParOf" srcId="{FF4E2642-C22D-40F9-9C73-2615AE03B4CC}" destId="{0078DCF4-6ADD-4345-BAD9-34C6EBE87970}" srcOrd="0" destOrd="0" presId="urn:microsoft.com/office/officeart/2005/8/layout/lProcess2"/>
    <dgm:cxn modelId="{CCD7D335-74A2-47A6-AD00-57C03ED4BF0F}" type="presParOf" srcId="{0078DCF4-6ADD-4345-BAD9-34C6EBE87970}" destId="{A08E28F6-8A98-4884-AEDF-A7883BE8A827}" srcOrd="0" destOrd="0" presId="urn:microsoft.com/office/officeart/2005/8/layout/lProcess2"/>
    <dgm:cxn modelId="{98C25FE5-DCEB-4A9E-9638-FCC45B8C91A1}" type="presParOf" srcId="{0078DCF4-6ADD-4345-BAD9-34C6EBE87970}" destId="{A116C470-C9FC-40A4-8F38-39B5DF33C6B2}" srcOrd="1" destOrd="0" presId="urn:microsoft.com/office/officeart/2005/8/layout/lProcess2"/>
    <dgm:cxn modelId="{04C501CF-82EE-45D3-816D-EAEB6CFEB67B}" type="presParOf" srcId="{0078DCF4-6ADD-4345-BAD9-34C6EBE87970}" destId="{BB594AC0-246F-464C-98BE-9F0381C591ED}" srcOrd="2" destOrd="0" presId="urn:microsoft.com/office/officeart/2005/8/layout/lProcess2"/>
    <dgm:cxn modelId="{C3C7CDAF-6F52-4934-BBE3-553D3F469588}" type="presParOf" srcId="{BB594AC0-246F-464C-98BE-9F0381C591ED}" destId="{8F76E09C-B5C4-4CDE-8B42-810CCEDA3055}" srcOrd="0" destOrd="0" presId="urn:microsoft.com/office/officeart/2005/8/layout/lProcess2"/>
    <dgm:cxn modelId="{0A5F1427-1CEB-4E89-BC24-BCF74435CC32}" type="presParOf" srcId="{8F76E09C-B5C4-4CDE-8B42-810CCEDA3055}" destId="{2FF1F10E-E0D2-40F7-8573-C6BACBD6EE69}" srcOrd="0" destOrd="0" presId="urn:microsoft.com/office/officeart/2005/8/layout/lProcess2"/>
    <dgm:cxn modelId="{E9272FD8-7DC7-4CF5-978A-5009E1ED265D}" type="presParOf" srcId="{FF4E2642-C22D-40F9-9C73-2615AE03B4CC}" destId="{03E3A6E9-9D4D-4980-966E-F2D570988B3F}" srcOrd="1" destOrd="0" presId="urn:microsoft.com/office/officeart/2005/8/layout/lProcess2"/>
    <dgm:cxn modelId="{F57BED2B-38F9-4C6D-BD0D-A84A737E2726}" type="presParOf" srcId="{FF4E2642-C22D-40F9-9C73-2615AE03B4CC}" destId="{A2F9743F-BADB-47C7-A17F-09A730B37A80}" srcOrd="2" destOrd="0" presId="urn:microsoft.com/office/officeart/2005/8/layout/lProcess2"/>
    <dgm:cxn modelId="{B9FE87A7-1A16-4A5F-A41C-6E309A5DE6A9}" type="presParOf" srcId="{A2F9743F-BADB-47C7-A17F-09A730B37A80}" destId="{443735C7-E8E4-4CA4-8F5B-3911524301E1}" srcOrd="0" destOrd="0" presId="urn:microsoft.com/office/officeart/2005/8/layout/lProcess2"/>
    <dgm:cxn modelId="{BB914A4F-AD6A-4B26-9200-0FCE31D00F0A}" type="presParOf" srcId="{A2F9743F-BADB-47C7-A17F-09A730B37A80}" destId="{AA623DC2-98AA-44A6-A164-26E7E1A0A031}" srcOrd="1" destOrd="0" presId="urn:microsoft.com/office/officeart/2005/8/layout/lProcess2"/>
    <dgm:cxn modelId="{E912C1CE-E2D8-478B-8D19-DBB295C37F3F}" type="presParOf" srcId="{A2F9743F-BADB-47C7-A17F-09A730B37A80}" destId="{035F0A1C-AF63-4E2A-AB6A-1FD98220CA83}" srcOrd="2" destOrd="0" presId="urn:microsoft.com/office/officeart/2005/8/layout/lProcess2"/>
    <dgm:cxn modelId="{8AF9DA4F-3A7C-4AA6-964E-B7F82FB666EF}" type="presParOf" srcId="{035F0A1C-AF63-4E2A-AB6A-1FD98220CA83}" destId="{D6A22A69-89F5-4563-B676-C0FFD66162BD}" srcOrd="0" destOrd="0" presId="urn:microsoft.com/office/officeart/2005/8/layout/lProcess2"/>
    <dgm:cxn modelId="{A129C917-C042-4252-9E39-1B4E61B89D47}" type="presParOf" srcId="{D6A22A69-89F5-4563-B676-C0FFD66162BD}" destId="{72CAE6BB-E172-4DEE-A7C6-CA12244BB3A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E429AD1-3DEE-407B-B1A4-53DFE90FFDAE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DD1DD1-6F55-41E9-99A1-CDBCAC08742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відкритої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розгорнутою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відповіддю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(43*)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6611E-34AF-407C-8932-2371799A8EDC}" type="par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981EA9-989B-4D50-910E-B5BE7D305495}" type="sib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B222D-CB3E-4098-B8B4-9F7B1040D10C}">
      <dgm:prSet/>
      <dgm:spPr/>
      <dgm:t>
        <a:bodyPr/>
        <a:lstStyle/>
        <a:p>
          <a:pPr algn="ctr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Оцінюється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ctr"/>
          <a:r>
            <a:rPr lang="ru-RU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 до 14 </a:t>
          </a:r>
          <a:r>
            <a:rPr lang="ru-RU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балів</a:t>
          </a:r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ctr"/>
          <a:r>
            <a:rPr lang="ru-RU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</a:t>
          </a:r>
          <a:r>
            <a:rPr lang="ru-RU" b="1" u="sng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критеріями</a:t>
          </a:r>
          <a:r>
            <a:rPr lang="ru-RU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u="sng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змісту</a:t>
          </a:r>
          <a:r>
            <a:rPr lang="ru-RU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b="1" u="sng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мовного</a:t>
          </a:r>
          <a:r>
            <a:rPr lang="ru-RU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u="sng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оформлення</a:t>
          </a:r>
          <a:r>
            <a:rPr lang="uk-UA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algn="l"/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змістове наповнення</a:t>
          </a:r>
        </a:p>
        <a:p>
          <a:pPr algn="l"/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структура тексту та зв’язність</a:t>
          </a:r>
        </a:p>
        <a:p>
          <a:pPr algn="l"/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використання лексики</a:t>
          </a:r>
        </a:p>
        <a:p>
          <a:pPr algn="l"/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використання граматики</a:t>
          </a:r>
          <a:endParaRPr lang="uk-UA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17B57-C98F-46EA-91ED-2C83D9FAA52E}" type="par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DF22C-763E-4CF3-A342-BB3CDFACE04D}" type="sib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BB6A5F-F8D5-4CA5-8170-2B2664F8536A}" type="pres">
      <dgm:prSet presAssocID="{BE429AD1-3DEE-407B-B1A4-53DFE90FFD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298CCD2-09F2-42D6-92CF-F00E338202C2}" type="pres">
      <dgm:prSet presAssocID="{61DD1DD1-6F55-41E9-99A1-CDBCAC087423}" presName="roof" presStyleLbl="dkBgShp" presStyleIdx="0" presStyleCnt="2"/>
      <dgm:spPr/>
      <dgm:t>
        <a:bodyPr/>
        <a:lstStyle/>
        <a:p>
          <a:endParaRPr lang="uk-UA"/>
        </a:p>
      </dgm:t>
    </dgm:pt>
    <dgm:pt modelId="{940EF9C0-55A6-46C0-B254-9088F153B595}" type="pres">
      <dgm:prSet presAssocID="{61DD1DD1-6F55-41E9-99A1-CDBCAC087423}" presName="pillars" presStyleCnt="0"/>
      <dgm:spPr/>
    </dgm:pt>
    <dgm:pt modelId="{B0F425F2-C2F3-447D-B9BC-EF4AE41C281D}" type="pres">
      <dgm:prSet presAssocID="{61DD1DD1-6F55-41E9-99A1-CDBCAC087423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20CB8C-8DD0-4C80-946F-23F9C917C4DD}" type="pres">
      <dgm:prSet presAssocID="{61DD1DD1-6F55-41E9-99A1-CDBCAC087423}" presName="base" presStyleLbl="dkBgShp" presStyleIdx="1" presStyleCnt="2"/>
      <dgm:spPr/>
    </dgm:pt>
  </dgm:ptLst>
  <dgm:cxnLst>
    <dgm:cxn modelId="{4D9271BB-161F-4D25-B919-44BB0A67E6F6}" srcId="{61DD1DD1-6F55-41E9-99A1-CDBCAC087423}" destId="{0FEB222D-CB3E-4098-B8B4-9F7B1040D10C}" srcOrd="0" destOrd="0" parTransId="{F8117B57-C98F-46EA-91ED-2C83D9FAA52E}" sibTransId="{597DF22C-763E-4CF3-A342-BB3CDFACE04D}"/>
    <dgm:cxn modelId="{CE6F6992-2672-44AF-A92D-5C9F302CFB62}" type="presOf" srcId="{61DD1DD1-6F55-41E9-99A1-CDBCAC087423}" destId="{E298CCD2-09F2-42D6-92CF-F00E338202C2}" srcOrd="0" destOrd="0" presId="urn:microsoft.com/office/officeart/2005/8/layout/hList3"/>
    <dgm:cxn modelId="{A9F4369D-A3EC-458C-8381-A3922723B573}" srcId="{BE429AD1-3DEE-407B-B1A4-53DFE90FFDAE}" destId="{61DD1DD1-6F55-41E9-99A1-CDBCAC087423}" srcOrd="0" destOrd="0" parTransId="{3206611E-34AF-407C-8932-2371799A8EDC}" sibTransId="{03981EA9-989B-4D50-910E-B5BE7D305495}"/>
    <dgm:cxn modelId="{970F2027-9CC4-4ED2-BBD2-BF34B9DFDD1D}" type="presOf" srcId="{BE429AD1-3DEE-407B-B1A4-53DFE90FFDAE}" destId="{D2BB6A5F-F8D5-4CA5-8170-2B2664F8536A}" srcOrd="0" destOrd="0" presId="urn:microsoft.com/office/officeart/2005/8/layout/hList3"/>
    <dgm:cxn modelId="{BF5C9793-D658-4049-85FC-4342B970FA42}" type="presOf" srcId="{0FEB222D-CB3E-4098-B8B4-9F7B1040D10C}" destId="{B0F425F2-C2F3-447D-B9BC-EF4AE41C281D}" srcOrd="0" destOrd="0" presId="urn:microsoft.com/office/officeart/2005/8/layout/hList3"/>
    <dgm:cxn modelId="{BFBFB882-8B1A-46DE-B518-8DC2330A91EC}" type="presParOf" srcId="{D2BB6A5F-F8D5-4CA5-8170-2B2664F8536A}" destId="{E298CCD2-09F2-42D6-92CF-F00E338202C2}" srcOrd="0" destOrd="0" presId="urn:microsoft.com/office/officeart/2005/8/layout/hList3"/>
    <dgm:cxn modelId="{979FBE0B-1420-46DD-BF5A-5267ED58081F}" type="presParOf" srcId="{D2BB6A5F-F8D5-4CA5-8170-2B2664F8536A}" destId="{940EF9C0-55A6-46C0-B254-9088F153B595}" srcOrd="1" destOrd="0" presId="urn:microsoft.com/office/officeart/2005/8/layout/hList3"/>
    <dgm:cxn modelId="{A7F44CEE-01B2-4B45-887A-F2096AE0674B}" type="presParOf" srcId="{940EF9C0-55A6-46C0-B254-9088F153B595}" destId="{B0F425F2-C2F3-447D-B9BC-EF4AE41C281D}" srcOrd="0" destOrd="0" presId="urn:microsoft.com/office/officeart/2005/8/layout/hList3"/>
    <dgm:cxn modelId="{3DC3CC44-8282-4A7E-9D9F-446966789150}" type="presParOf" srcId="{D2BB6A5F-F8D5-4CA5-8170-2B2664F8536A}" destId="{B620CB8C-8DD0-4C80-946F-23F9C917C4D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429AD1-3DEE-407B-B1A4-53DFE90FFDAE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DD1DD1-6F55-41E9-99A1-CDBCAC087423}">
      <dgm:prSet phldrT="[Текст]" custT="1"/>
      <dgm:spPr/>
      <dgm:t>
        <a:bodyPr/>
        <a:lstStyle/>
        <a:p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змістове наповнення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 (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опрацювання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трьох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умов,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зазначених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комунікативній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ситуації): 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6611E-34AF-407C-8932-2371799A8EDC}" type="par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981EA9-989B-4D50-910E-B5BE7D305495}" type="sib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B222D-CB3E-4098-B8B4-9F7B1040D10C}">
      <dgm:prSet custT="1"/>
      <dgm:spPr/>
      <dgm:t>
        <a:bodyPr/>
        <a:lstStyle/>
        <a:p>
          <a:pPr algn="l"/>
          <a:r>
            <a: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a1</a:t>
          </a:r>
          <a:r>
            <a: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перша умова: </a:t>
          </a:r>
          <a:r>
            <a:rPr lang="uk-UA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0, 1 </a:t>
          </a:r>
          <a:r>
            <a:rPr lang="uk-UA" sz="4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uk-UA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 бали</a:t>
          </a:r>
          <a:r>
            <a: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algn="l"/>
          <a:r>
            <a: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а2 – друга умова: </a:t>
          </a:r>
          <a:r>
            <a:rPr lang="uk-UA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0, 1 </a:t>
          </a:r>
          <a:r>
            <a:rPr lang="uk-UA" sz="4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uk-UA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 бали</a:t>
          </a:r>
          <a:r>
            <a: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algn="l"/>
          <a:r>
            <a: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аз – третя умова: </a:t>
          </a:r>
          <a:r>
            <a:rPr lang="uk-UA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0, 1 </a:t>
          </a:r>
          <a:r>
            <a:rPr lang="uk-UA" sz="4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uk-UA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 бали.</a:t>
          </a:r>
          <a:endParaRPr lang="uk-UA" sz="4400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17B57-C98F-46EA-91ED-2C83D9FAA52E}" type="par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DF22C-763E-4CF3-A342-BB3CDFACE04D}" type="sib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300E13-EC48-49D6-A661-27C46DAE7DF4}">
      <dgm:prSet custT="1"/>
      <dgm:spPr/>
      <dgm:t>
        <a:bodyPr/>
        <a:lstStyle/>
        <a:p>
          <a:endParaRPr lang="uk-UA"/>
        </a:p>
      </dgm:t>
    </dgm:pt>
    <dgm:pt modelId="{8445CC19-8365-41E3-AD09-6DE473C269A5}" type="parTrans" cxnId="{803E50E7-67C9-40BD-8D91-C4210B9CA379}">
      <dgm:prSet/>
      <dgm:spPr/>
      <dgm:t>
        <a:bodyPr/>
        <a:lstStyle/>
        <a:p>
          <a:endParaRPr lang="uk-UA"/>
        </a:p>
      </dgm:t>
    </dgm:pt>
    <dgm:pt modelId="{C5D7F310-F2DD-4BF9-954A-9A284D4C9828}" type="sibTrans" cxnId="{803E50E7-67C9-40BD-8D91-C4210B9CA379}">
      <dgm:prSet/>
      <dgm:spPr/>
      <dgm:t>
        <a:bodyPr/>
        <a:lstStyle/>
        <a:p>
          <a:endParaRPr lang="uk-UA"/>
        </a:p>
      </dgm:t>
    </dgm:pt>
    <dgm:pt modelId="{68D88AEA-7B0C-4816-8275-54FB3C2E3521}">
      <dgm:prSet custT="1"/>
      <dgm:spPr/>
      <dgm:t>
        <a:bodyPr/>
        <a:lstStyle/>
        <a:p>
          <a:endParaRPr lang="uk-UA"/>
        </a:p>
      </dgm:t>
    </dgm:pt>
    <dgm:pt modelId="{29F5DAAC-B4BF-491A-821F-D1873B2A2AEA}" type="parTrans" cxnId="{49E5BE39-4A72-4595-8428-A04F5087DBFC}">
      <dgm:prSet/>
      <dgm:spPr/>
      <dgm:t>
        <a:bodyPr/>
        <a:lstStyle/>
        <a:p>
          <a:endParaRPr lang="uk-UA"/>
        </a:p>
      </dgm:t>
    </dgm:pt>
    <dgm:pt modelId="{CB96E315-E4CD-490F-82C9-840F8404132C}" type="sibTrans" cxnId="{49E5BE39-4A72-4595-8428-A04F5087DBFC}">
      <dgm:prSet/>
      <dgm:spPr/>
      <dgm:t>
        <a:bodyPr/>
        <a:lstStyle/>
        <a:p>
          <a:endParaRPr lang="uk-UA"/>
        </a:p>
      </dgm:t>
    </dgm:pt>
    <dgm:pt modelId="{551F0D17-DB12-49AE-9C79-A4D4056B76A8}">
      <dgm:prSet custT="1"/>
      <dgm:spPr/>
      <dgm:t>
        <a:bodyPr/>
        <a:lstStyle/>
        <a:p>
          <a:endParaRPr lang="uk-UA"/>
        </a:p>
      </dgm:t>
    </dgm:pt>
    <dgm:pt modelId="{9075A305-CB5E-4CE9-B538-CBC55BABA66C}" type="parTrans" cxnId="{F1568E1D-6AC5-447C-9298-975C97524517}">
      <dgm:prSet/>
      <dgm:spPr/>
      <dgm:t>
        <a:bodyPr/>
        <a:lstStyle/>
        <a:p>
          <a:endParaRPr lang="uk-UA"/>
        </a:p>
      </dgm:t>
    </dgm:pt>
    <dgm:pt modelId="{67978275-EA57-4CC5-9879-5D068595FDF2}" type="sibTrans" cxnId="{F1568E1D-6AC5-447C-9298-975C97524517}">
      <dgm:prSet/>
      <dgm:spPr/>
      <dgm:t>
        <a:bodyPr/>
        <a:lstStyle/>
        <a:p>
          <a:endParaRPr lang="uk-UA"/>
        </a:p>
      </dgm:t>
    </dgm:pt>
    <dgm:pt modelId="{A8641AB4-D434-474C-BDC2-BD58F118E6E5}">
      <dgm:prSet custT="1"/>
      <dgm:spPr/>
      <dgm:t>
        <a:bodyPr/>
        <a:lstStyle/>
        <a:p>
          <a:endParaRPr lang="uk-UA"/>
        </a:p>
      </dgm:t>
    </dgm:pt>
    <dgm:pt modelId="{1EDB3736-02AD-48FD-8F35-191AECA779B3}" type="parTrans" cxnId="{68CEFA44-1AFC-496A-B5FF-19C744235588}">
      <dgm:prSet/>
      <dgm:spPr/>
      <dgm:t>
        <a:bodyPr/>
        <a:lstStyle/>
        <a:p>
          <a:endParaRPr lang="uk-UA"/>
        </a:p>
      </dgm:t>
    </dgm:pt>
    <dgm:pt modelId="{BCA3E924-47EF-4C95-8852-D0AD6DAFA35E}" type="sibTrans" cxnId="{68CEFA44-1AFC-496A-B5FF-19C744235588}">
      <dgm:prSet/>
      <dgm:spPr/>
      <dgm:t>
        <a:bodyPr/>
        <a:lstStyle/>
        <a:p>
          <a:endParaRPr lang="uk-UA"/>
        </a:p>
      </dgm:t>
    </dgm:pt>
    <dgm:pt modelId="{D2BB6A5F-F8D5-4CA5-8170-2B2664F8536A}" type="pres">
      <dgm:prSet presAssocID="{BE429AD1-3DEE-407B-B1A4-53DFE90FFD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298CCD2-09F2-42D6-92CF-F00E338202C2}" type="pres">
      <dgm:prSet presAssocID="{61DD1DD1-6F55-41E9-99A1-CDBCAC087423}" presName="roof" presStyleLbl="dkBgShp" presStyleIdx="0" presStyleCnt="2"/>
      <dgm:spPr/>
      <dgm:t>
        <a:bodyPr/>
        <a:lstStyle/>
        <a:p>
          <a:endParaRPr lang="uk-UA"/>
        </a:p>
      </dgm:t>
    </dgm:pt>
    <dgm:pt modelId="{940EF9C0-55A6-46C0-B254-9088F153B595}" type="pres">
      <dgm:prSet presAssocID="{61DD1DD1-6F55-41E9-99A1-CDBCAC087423}" presName="pillars" presStyleCnt="0"/>
      <dgm:spPr/>
    </dgm:pt>
    <dgm:pt modelId="{B0F425F2-C2F3-447D-B9BC-EF4AE41C281D}" type="pres">
      <dgm:prSet presAssocID="{61DD1DD1-6F55-41E9-99A1-CDBCAC087423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20CB8C-8DD0-4C80-946F-23F9C917C4DD}" type="pres">
      <dgm:prSet presAssocID="{61DD1DD1-6F55-41E9-99A1-CDBCAC087423}" presName="base" presStyleLbl="dkBgShp" presStyleIdx="1" presStyleCnt="2"/>
      <dgm:spPr/>
    </dgm:pt>
  </dgm:ptLst>
  <dgm:cxnLst>
    <dgm:cxn modelId="{A9F4369D-A3EC-458C-8381-A3922723B573}" srcId="{BE429AD1-3DEE-407B-B1A4-53DFE90FFDAE}" destId="{61DD1DD1-6F55-41E9-99A1-CDBCAC087423}" srcOrd="0" destOrd="0" parTransId="{3206611E-34AF-407C-8932-2371799A8EDC}" sibTransId="{03981EA9-989B-4D50-910E-B5BE7D305495}"/>
    <dgm:cxn modelId="{DD3B0E0B-2F58-4B03-97DD-5106D26A2057}" type="presOf" srcId="{BE429AD1-3DEE-407B-B1A4-53DFE90FFDAE}" destId="{D2BB6A5F-F8D5-4CA5-8170-2B2664F8536A}" srcOrd="0" destOrd="0" presId="urn:microsoft.com/office/officeart/2005/8/layout/hList3"/>
    <dgm:cxn modelId="{89E7F19C-8735-44BF-8271-D7800F45405E}" type="presOf" srcId="{0FEB222D-CB3E-4098-B8B4-9F7B1040D10C}" destId="{B0F425F2-C2F3-447D-B9BC-EF4AE41C281D}" srcOrd="0" destOrd="0" presId="urn:microsoft.com/office/officeart/2005/8/layout/hList3"/>
    <dgm:cxn modelId="{68CEFA44-1AFC-496A-B5FF-19C744235588}" srcId="{BE429AD1-3DEE-407B-B1A4-53DFE90FFDAE}" destId="{A8641AB4-D434-474C-BDC2-BD58F118E6E5}" srcOrd="2" destOrd="0" parTransId="{1EDB3736-02AD-48FD-8F35-191AECA779B3}" sibTransId="{BCA3E924-47EF-4C95-8852-D0AD6DAFA35E}"/>
    <dgm:cxn modelId="{AE5F6F6F-360E-461D-B605-00A6CC61FE9B}" type="presOf" srcId="{61DD1DD1-6F55-41E9-99A1-CDBCAC087423}" destId="{E298CCD2-09F2-42D6-92CF-F00E338202C2}" srcOrd="0" destOrd="0" presId="urn:microsoft.com/office/officeart/2005/8/layout/hList3"/>
    <dgm:cxn modelId="{F1568E1D-6AC5-447C-9298-975C97524517}" srcId="{BE429AD1-3DEE-407B-B1A4-53DFE90FFDAE}" destId="{551F0D17-DB12-49AE-9C79-A4D4056B76A8}" srcOrd="1" destOrd="0" parTransId="{9075A305-CB5E-4CE9-B538-CBC55BABA66C}" sibTransId="{67978275-EA57-4CC5-9879-5D068595FDF2}"/>
    <dgm:cxn modelId="{803E50E7-67C9-40BD-8D91-C4210B9CA379}" srcId="{BE429AD1-3DEE-407B-B1A4-53DFE90FFDAE}" destId="{BE300E13-EC48-49D6-A661-27C46DAE7DF4}" srcOrd="3" destOrd="0" parTransId="{8445CC19-8365-41E3-AD09-6DE473C269A5}" sibTransId="{C5D7F310-F2DD-4BF9-954A-9A284D4C9828}"/>
    <dgm:cxn modelId="{4D9271BB-161F-4D25-B919-44BB0A67E6F6}" srcId="{61DD1DD1-6F55-41E9-99A1-CDBCAC087423}" destId="{0FEB222D-CB3E-4098-B8B4-9F7B1040D10C}" srcOrd="0" destOrd="0" parTransId="{F8117B57-C98F-46EA-91ED-2C83D9FAA52E}" sibTransId="{597DF22C-763E-4CF3-A342-BB3CDFACE04D}"/>
    <dgm:cxn modelId="{49E5BE39-4A72-4595-8428-A04F5087DBFC}" srcId="{BE429AD1-3DEE-407B-B1A4-53DFE90FFDAE}" destId="{68D88AEA-7B0C-4816-8275-54FB3C2E3521}" srcOrd="4" destOrd="0" parTransId="{29F5DAAC-B4BF-491A-821F-D1873B2A2AEA}" sibTransId="{CB96E315-E4CD-490F-82C9-840F8404132C}"/>
    <dgm:cxn modelId="{2B9CEC9E-B2C6-4773-B55C-0C418A8ACAD9}" type="presParOf" srcId="{D2BB6A5F-F8D5-4CA5-8170-2B2664F8536A}" destId="{E298CCD2-09F2-42D6-92CF-F00E338202C2}" srcOrd="0" destOrd="0" presId="urn:microsoft.com/office/officeart/2005/8/layout/hList3"/>
    <dgm:cxn modelId="{A267E2D7-12AF-4847-A3BC-0B204AAA9336}" type="presParOf" srcId="{D2BB6A5F-F8D5-4CA5-8170-2B2664F8536A}" destId="{940EF9C0-55A6-46C0-B254-9088F153B595}" srcOrd="1" destOrd="0" presId="urn:microsoft.com/office/officeart/2005/8/layout/hList3"/>
    <dgm:cxn modelId="{39792C25-C669-407D-ACDE-D5309C25F011}" type="presParOf" srcId="{940EF9C0-55A6-46C0-B254-9088F153B595}" destId="{B0F425F2-C2F3-447D-B9BC-EF4AE41C281D}" srcOrd="0" destOrd="0" presId="urn:microsoft.com/office/officeart/2005/8/layout/hList3"/>
    <dgm:cxn modelId="{6E05004E-E423-4CE5-806C-EE70EE7362B3}" type="presParOf" srcId="{D2BB6A5F-F8D5-4CA5-8170-2B2664F8536A}" destId="{B620CB8C-8DD0-4C80-946F-23F9C917C4D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E429AD1-3DEE-407B-B1A4-53DFE90FFDAE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DD1DD1-6F55-41E9-99A1-CDBCAC087423}">
      <dgm:prSet phldrT="[Текст]" custT="1"/>
      <dgm:spPr/>
      <dgm:t>
        <a:bodyPr/>
        <a:lstStyle/>
        <a:p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структура тексту та зв’язність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6611E-34AF-407C-8932-2371799A8EDC}" type="par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981EA9-989B-4D50-910E-B5BE7D305495}" type="sib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B222D-CB3E-4098-B8B4-9F7B1040D10C}">
      <dgm:prSet custT="1"/>
      <dgm:spPr/>
      <dgm:t>
        <a:bodyPr/>
        <a:lstStyle/>
        <a:p>
          <a:pPr algn="l"/>
          <a:r>
            <a: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b1</a:t>
          </a:r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логіка викладу та зв’язність тексту (наявність з’єднувальних елементів у тексті): </a:t>
          </a:r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0, 1 </a:t>
          </a:r>
          <a:r>
            <a:rPr lang="uk-UA" sz="3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 бали</a:t>
          </a:r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algn="l"/>
          <a:r>
            <a: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відповідність письмового висловлення заданому формату (твір, лист (особистий, діловий): </a:t>
          </a:r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0, 1 </a:t>
          </a:r>
          <a:r>
            <a:rPr lang="uk-UA" sz="3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 бали</a:t>
          </a:r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F8117B57-C98F-46EA-91ED-2C83D9FAA52E}" type="par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DF22C-763E-4CF3-A342-BB3CDFACE04D}" type="sib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300E13-EC48-49D6-A661-27C46DAE7DF4}">
      <dgm:prSet custT="1"/>
      <dgm:spPr/>
      <dgm:t>
        <a:bodyPr/>
        <a:lstStyle/>
        <a:p>
          <a:endParaRPr lang="uk-UA"/>
        </a:p>
      </dgm:t>
    </dgm:pt>
    <dgm:pt modelId="{8445CC19-8365-41E3-AD09-6DE473C269A5}" type="parTrans" cxnId="{803E50E7-67C9-40BD-8D91-C4210B9CA379}">
      <dgm:prSet/>
      <dgm:spPr/>
      <dgm:t>
        <a:bodyPr/>
        <a:lstStyle/>
        <a:p>
          <a:endParaRPr lang="uk-UA"/>
        </a:p>
      </dgm:t>
    </dgm:pt>
    <dgm:pt modelId="{C5D7F310-F2DD-4BF9-954A-9A284D4C9828}" type="sibTrans" cxnId="{803E50E7-67C9-40BD-8D91-C4210B9CA379}">
      <dgm:prSet/>
      <dgm:spPr/>
      <dgm:t>
        <a:bodyPr/>
        <a:lstStyle/>
        <a:p>
          <a:endParaRPr lang="uk-UA"/>
        </a:p>
      </dgm:t>
    </dgm:pt>
    <dgm:pt modelId="{68D88AEA-7B0C-4816-8275-54FB3C2E3521}">
      <dgm:prSet custT="1"/>
      <dgm:spPr/>
      <dgm:t>
        <a:bodyPr/>
        <a:lstStyle/>
        <a:p>
          <a:endParaRPr lang="uk-UA"/>
        </a:p>
      </dgm:t>
    </dgm:pt>
    <dgm:pt modelId="{29F5DAAC-B4BF-491A-821F-D1873B2A2AEA}" type="parTrans" cxnId="{49E5BE39-4A72-4595-8428-A04F5087DBFC}">
      <dgm:prSet/>
      <dgm:spPr/>
      <dgm:t>
        <a:bodyPr/>
        <a:lstStyle/>
        <a:p>
          <a:endParaRPr lang="uk-UA"/>
        </a:p>
      </dgm:t>
    </dgm:pt>
    <dgm:pt modelId="{CB96E315-E4CD-490F-82C9-840F8404132C}" type="sibTrans" cxnId="{49E5BE39-4A72-4595-8428-A04F5087DBFC}">
      <dgm:prSet/>
      <dgm:spPr/>
      <dgm:t>
        <a:bodyPr/>
        <a:lstStyle/>
        <a:p>
          <a:endParaRPr lang="uk-UA"/>
        </a:p>
      </dgm:t>
    </dgm:pt>
    <dgm:pt modelId="{551F0D17-DB12-49AE-9C79-A4D4056B76A8}">
      <dgm:prSet custT="1"/>
      <dgm:spPr/>
      <dgm:t>
        <a:bodyPr/>
        <a:lstStyle/>
        <a:p>
          <a:endParaRPr lang="uk-UA"/>
        </a:p>
      </dgm:t>
    </dgm:pt>
    <dgm:pt modelId="{9075A305-CB5E-4CE9-B538-CBC55BABA66C}" type="parTrans" cxnId="{F1568E1D-6AC5-447C-9298-975C97524517}">
      <dgm:prSet/>
      <dgm:spPr/>
      <dgm:t>
        <a:bodyPr/>
        <a:lstStyle/>
        <a:p>
          <a:endParaRPr lang="uk-UA"/>
        </a:p>
      </dgm:t>
    </dgm:pt>
    <dgm:pt modelId="{67978275-EA57-4CC5-9879-5D068595FDF2}" type="sibTrans" cxnId="{F1568E1D-6AC5-447C-9298-975C97524517}">
      <dgm:prSet/>
      <dgm:spPr/>
      <dgm:t>
        <a:bodyPr/>
        <a:lstStyle/>
        <a:p>
          <a:endParaRPr lang="uk-UA"/>
        </a:p>
      </dgm:t>
    </dgm:pt>
    <dgm:pt modelId="{A8641AB4-D434-474C-BDC2-BD58F118E6E5}">
      <dgm:prSet custT="1"/>
      <dgm:spPr/>
      <dgm:t>
        <a:bodyPr/>
        <a:lstStyle/>
        <a:p>
          <a:endParaRPr lang="uk-UA"/>
        </a:p>
      </dgm:t>
    </dgm:pt>
    <dgm:pt modelId="{1EDB3736-02AD-48FD-8F35-191AECA779B3}" type="parTrans" cxnId="{68CEFA44-1AFC-496A-B5FF-19C744235588}">
      <dgm:prSet/>
      <dgm:spPr/>
      <dgm:t>
        <a:bodyPr/>
        <a:lstStyle/>
        <a:p>
          <a:endParaRPr lang="uk-UA"/>
        </a:p>
      </dgm:t>
    </dgm:pt>
    <dgm:pt modelId="{BCA3E924-47EF-4C95-8852-D0AD6DAFA35E}" type="sibTrans" cxnId="{68CEFA44-1AFC-496A-B5FF-19C744235588}">
      <dgm:prSet/>
      <dgm:spPr/>
      <dgm:t>
        <a:bodyPr/>
        <a:lstStyle/>
        <a:p>
          <a:endParaRPr lang="uk-UA"/>
        </a:p>
      </dgm:t>
    </dgm:pt>
    <dgm:pt modelId="{D2BB6A5F-F8D5-4CA5-8170-2B2664F8536A}" type="pres">
      <dgm:prSet presAssocID="{BE429AD1-3DEE-407B-B1A4-53DFE90FFD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298CCD2-09F2-42D6-92CF-F00E338202C2}" type="pres">
      <dgm:prSet presAssocID="{61DD1DD1-6F55-41E9-99A1-CDBCAC087423}" presName="roof" presStyleLbl="dkBgShp" presStyleIdx="0" presStyleCnt="2"/>
      <dgm:spPr/>
      <dgm:t>
        <a:bodyPr/>
        <a:lstStyle/>
        <a:p>
          <a:endParaRPr lang="uk-UA"/>
        </a:p>
      </dgm:t>
    </dgm:pt>
    <dgm:pt modelId="{940EF9C0-55A6-46C0-B254-9088F153B595}" type="pres">
      <dgm:prSet presAssocID="{61DD1DD1-6F55-41E9-99A1-CDBCAC087423}" presName="pillars" presStyleCnt="0"/>
      <dgm:spPr/>
    </dgm:pt>
    <dgm:pt modelId="{B0F425F2-C2F3-447D-B9BC-EF4AE41C281D}" type="pres">
      <dgm:prSet presAssocID="{61DD1DD1-6F55-41E9-99A1-CDBCAC087423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20CB8C-8DD0-4C80-946F-23F9C917C4DD}" type="pres">
      <dgm:prSet presAssocID="{61DD1DD1-6F55-41E9-99A1-CDBCAC087423}" presName="base" presStyleLbl="dkBgShp" presStyleIdx="1" presStyleCnt="2"/>
      <dgm:spPr/>
    </dgm:pt>
  </dgm:ptLst>
  <dgm:cxnLst>
    <dgm:cxn modelId="{A9F4369D-A3EC-458C-8381-A3922723B573}" srcId="{BE429AD1-3DEE-407B-B1A4-53DFE90FFDAE}" destId="{61DD1DD1-6F55-41E9-99A1-CDBCAC087423}" srcOrd="0" destOrd="0" parTransId="{3206611E-34AF-407C-8932-2371799A8EDC}" sibTransId="{03981EA9-989B-4D50-910E-B5BE7D305495}"/>
    <dgm:cxn modelId="{DBD2E324-49A8-4BC8-A463-54209AD02938}" type="presOf" srcId="{61DD1DD1-6F55-41E9-99A1-CDBCAC087423}" destId="{E298CCD2-09F2-42D6-92CF-F00E338202C2}" srcOrd="0" destOrd="0" presId="urn:microsoft.com/office/officeart/2005/8/layout/hList3"/>
    <dgm:cxn modelId="{F7914B57-AF87-4319-94FA-09AA43F23D51}" type="presOf" srcId="{BE429AD1-3DEE-407B-B1A4-53DFE90FFDAE}" destId="{D2BB6A5F-F8D5-4CA5-8170-2B2664F8536A}" srcOrd="0" destOrd="0" presId="urn:microsoft.com/office/officeart/2005/8/layout/hList3"/>
    <dgm:cxn modelId="{68CEFA44-1AFC-496A-B5FF-19C744235588}" srcId="{BE429AD1-3DEE-407B-B1A4-53DFE90FFDAE}" destId="{A8641AB4-D434-474C-BDC2-BD58F118E6E5}" srcOrd="2" destOrd="0" parTransId="{1EDB3736-02AD-48FD-8F35-191AECA779B3}" sibTransId="{BCA3E924-47EF-4C95-8852-D0AD6DAFA35E}"/>
    <dgm:cxn modelId="{96BEA9F8-B247-4601-80B1-C331A0CD129E}" type="presOf" srcId="{0FEB222D-CB3E-4098-B8B4-9F7B1040D10C}" destId="{B0F425F2-C2F3-447D-B9BC-EF4AE41C281D}" srcOrd="0" destOrd="0" presId="urn:microsoft.com/office/officeart/2005/8/layout/hList3"/>
    <dgm:cxn modelId="{F1568E1D-6AC5-447C-9298-975C97524517}" srcId="{BE429AD1-3DEE-407B-B1A4-53DFE90FFDAE}" destId="{551F0D17-DB12-49AE-9C79-A4D4056B76A8}" srcOrd="1" destOrd="0" parTransId="{9075A305-CB5E-4CE9-B538-CBC55BABA66C}" sibTransId="{67978275-EA57-4CC5-9879-5D068595FDF2}"/>
    <dgm:cxn modelId="{803E50E7-67C9-40BD-8D91-C4210B9CA379}" srcId="{BE429AD1-3DEE-407B-B1A4-53DFE90FFDAE}" destId="{BE300E13-EC48-49D6-A661-27C46DAE7DF4}" srcOrd="3" destOrd="0" parTransId="{8445CC19-8365-41E3-AD09-6DE473C269A5}" sibTransId="{C5D7F310-F2DD-4BF9-954A-9A284D4C9828}"/>
    <dgm:cxn modelId="{4D9271BB-161F-4D25-B919-44BB0A67E6F6}" srcId="{61DD1DD1-6F55-41E9-99A1-CDBCAC087423}" destId="{0FEB222D-CB3E-4098-B8B4-9F7B1040D10C}" srcOrd="0" destOrd="0" parTransId="{F8117B57-C98F-46EA-91ED-2C83D9FAA52E}" sibTransId="{597DF22C-763E-4CF3-A342-BB3CDFACE04D}"/>
    <dgm:cxn modelId="{49E5BE39-4A72-4595-8428-A04F5087DBFC}" srcId="{BE429AD1-3DEE-407B-B1A4-53DFE90FFDAE}" destId="{68D88AEA-7B0C-4816-8275-54FB3C2E3521}" srcOrd="4" destOrd="0" parTransId="{29F5DAAC-B4BF-491A-821F-D1873B2A2AEA}" sibTransId="{CB96E315-E4CD-490F-82C9-840F8404132C}"/>
    <dgm:cxn modelId="{5ED463C1-CBAA-41A1-B485-30516CA39387}" type="presParOf" srcId="{D2BB6A5F-F8D5-4CA5-8170-2B2664F8536A}" destId="{E298CCD2-09F2-42D6-92CF-F00E338202C2}" srcOrd="0" destOrd="0" presId="urn:microsoft.com/office/officeart/2005/8/layout/hList3"/>
    <dgm:cxn modelId="{CD183A33-4098-4DEE-8BF3-BAAA824081B2}" type="presParOf" srcId="{D2BB6A5F-F8D5-4CA5-8170-2B2664F8536A}" destId="{940EF9C0-55A6-46C0-B254-9088F153B595}" srcOrd="1" destOrd="0" presId="urn:microsoft.com/office/officeart/2005/8/layout/hList3"/>
    <dgm:cxn modelId="{C41E7994-32C3-47FD-91D2-0A946B42228F}" type="presParOf" srcId="{940EF9C0-55A6-46C0-B254-9088F153B595}" destId="{B0F425F2-C2F3-447D-B9BC-EF4AE41C281D}" srcOrd="0" destOrd="0" presId="urn:microsoft.com/office/officeart/2005/8/layout/hList3"/>
    <dgm:cxn modelId="{7594B7D5-588D-494D-97E8-796EEC31E8BE}" type="presParOf" srcId="{D2BB6A5F-F8D5-4CA5-8170-2B2664F8536A}" destId="{B620CB8C-8DD0-4C80-946F-23F9C917C4D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E429AD1-3DEE-407B-B1A4-53DFE90FFDAE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DD1DD1-6F55-41E9-99A1-CDBCAC087423}">
      <dgm:prSet phldrT="[Текст]" custT="1"/>
      <dgm:spPr/>
      <dgm:t>
        <a:bodyPr/>
        <a:lstStyle/>
        <a:p>
          <a:r>
            <a:rPr lang="uk-UA" sz="5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– використання лексики</a:t>
          </a:r>
          <a:endParaRPr lang="uk-UA" sz="5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6611E-34AF-407C-8932-2371799A8EDC}" type="par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981EA9-989B-4D50-910E-B5BE7D305495}" type="sib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B222D-CB3E-4098-B8B4-9F7B1040D10C}">
      <dgm:prSet custT="1"/>
      <dgm:spPr/>
      <dgm:t>
        <a:bodyPr/>
        <a:lstStyle/>
        <a:p>
          <a:pPr algn="ctr"/>
          <a:r>
            <a:rPr lang="uk-UA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Лексична наповнюваність, володіння лексичним матеріалом: </a:t>
          </a:r>
          <a:r>
            <a:rPr lang="uk-UA" sz="4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0, 1 </a:t>
          </a:r>
          <a:r>
            <a:rPr lang="uk-UA" sz="4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uk-UA" sz="4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 бали</a:t>
          </a:r>
          <a:r>
            <a:rPr lang="uk-UA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F8117B57-C98F-46EA-91ED-2C83D9FAA52E}" type="par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DF22C-763E-4CF3-A342-BB3CDFACE04D}" type="sib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300E13-EC48-49D6-A661-27C46DAE7DF4}">
      <dgm:prSet custT="1"/>
      <dgm:spPr/>
      <dgm:t>
        <a:bodyPr/>
        <a:lstStyle/>
        <a:p>
          <a:endParaRPr lang="uk-UA"/>
        </a:p>
      </dgm:t>
    </dgm:pt>
    <dgm:pt modelId="{8445CC19-8365-41E3-AD09-6DE473C269A5}" type="parTrans" cxnId="{803E50E7-67C9-40BD-8D91-C4210B9CA379}">
      <dgm:prSet/>
      <dgm:spPr/>
      <dgm:t>
        <a:bodyPr/>
        <a:lstStyle/>
        <a:p>
          <a:endParaRPr lang="uk-UA"/>
        </a:p>
      </dgm:t>
    </dgm:pt>
    <dgm:pt modelId="{C5D7F310-F2DD-4BF9-954A-9A284D4C9828}" type="sibTrans" cxnId="{803E50E7-67C9-40BD-8D91-C4210B9CA379}">
      <dgm:prSet/>
      <dgm:spPr/>
      <dgm:t>
        <a:bodyPr/>
        <a:lstStyle/>
        <a:p>
          <a:endParaRPr lang="uk-UA"/>
        </a:p>
      </dgm:t>
    </dgm:pt>
    <dgm:pt modelId="{68D88AEA-7B0C-4816-8275-54FB3C2E3521}">
      <dgm:prSet custT="1"/>
      <dgm:spPr/>
      <dgm:t>
        <a:bodyPr/>
        <a:lstStyle/>
        <a:p>
          <a:endParaRPr lang="uk-UA"/>
        </a:p>
      </dgm:t>
    </dgm:pt>
    <dgm:pt modelId="{29F5DAAC-B4BF-491A-821F-D1873B2A2AEA}" type="parTrans" cxnId="{49E5BE39-4A72-4595-8428-A04F5087DBFC}">
      <dgm:prSet/>
      <dgm:spPr/>
      <dgm:t>
        <a:bodyPr/>
        <a:lstStyle/>
        <a:p>
          <a:endParaRPr lang="uk-UA"/>
        </a:p>
      </dgm:t>
    </dgm:pt>
    <dgm:pt modelId="{CB96E315-E4CD-490F-82C9-840F8404132C}" type="sibTrans" cxnId="{49E5BE39-4A72-4595-8428-A04F5087DBFC}">
      <dgm:prSet/>
      <dgm:spPr/>
      <dgm:t>
        <a:bodyPr/>
        <a:lstStyle/>
        <a:p>
          <a:endParaRPr lang="uk-UA"/>
        </a:p>
      </dgm:t>
    </dgm:pt>
    <dgm:pt modelId="{551F0D17-DB12-49AE-9C79-A4D4056B76A8}">
      <dgm:prSet custT="1"/>
      <dgm:spPr/>
      <dgm:t>
        <a:bodyPr/>
        <a:lstStyle/>
        <a:p>
          <a:endParaRPr lang="uk-UA"/>
        </a:p>
      </dgm:t>
    </dgm:pt>
    <dgm:pt modelId="{9075A305-CB5E-4CE9-B538-CBC55BABA66C}" type="parTrans" cxnId="{F1568E1D-6AC5-447C-9298-975C97524517}">
      <dgm:prSet/>
      <dgm:spPr/>
      <dgm:t>
        <a:bodyPr/>
        <a:lstStyle/>
        <a:p>
          <a:endParaRPr lang="uk-UA"/>
        </a:p>
      </dgm:t>
    </dgm:pt>
    <dgm:pt modelId="{67978275-EA57-4CC5-9879-5D068595FDF2}" type="sibTrans" cxnId="{F1568E1D-6AC5-447C-9298-975C97524517}">
      <dgm:prSet/>
      <dgm:spPr/>
      <dgm:t>
        <a:bodyPr/>
        <a:lstStyle/>
        <a:p>
          <a:endParaRPr lang="uk-UA"/>
        </a:p>
      </dgm:t>
    </dgm:pt>
    <dgm:pt modelId="{A8641AB4-D434-474C-BDC2-BD58F118E6E5}">
      <dgm:prSet custT="1"/>
      <dgm:spPr/>
      <dgm:t>
        <a:bodyPr/>
        <a:lstStyle/>
        <a:p>
          <a:endParaRPr lang="uk-UA"/>
        </a:p>
      </dgm:t>
    </dgm:pt>
    <dgm:pt modelId="{1EDB3736-02AD-48FD-8F35-191AECA779B3}" type="parTrans" cxnId="{68CEFA44-1AFC-496A-B5FF-19C744235588}">
      <dgm:prSet/>
      <dgm:spPr/>
      <dgm:t>
        <a:bodyPr/>
        <a:lstStyle/>
        <a:p>
          <a:endParaRPr lang="uk-UA"/>
        </a:p>
      </dgm:t>
    </dgm:pt>
    <dgm:pt modelId="{BCA3E924-47EF-4C95-8852-D0AD6DAFA35E}" type="sibTrans" cxnId="{68CEFA44-1AFC-496A-B5FF-19C744235588}">
      <dgm:prSet/>
      <dgm:spPr/>
      <dgm:t>
        <a:bodyPr/>
        <a:lstStyle/>
        <a:p>
          <a:endParaRPr lang="uk-UA"/>
        </a:p>
      </dgm:t>
    </dgm:pt>
    <dgm:pt modelId="{D2BB6A5F-F8D5-4CA5-8170-2B2664F8536A}" type="pres">
      <dgm:prSet presAssocID="{BE429AD1-3DEE-407B-B1A4-53DFE90FFD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298CCD2-09F2-42D6-92CF-F00E338202C2}" type="pres">
      <dgm:prSet presAssocID="{61DD1DD1-6F55-41E9-99A1-CDBCAC087423}" presName="roof" presStyleLbl="dkBgShp" presStyleIdx="0" presStyleCnt="2"/>
      <dgm:spPr/>
      <dgm:t>
        <a:bodyPr/>
        <a:lstStyle/>
        <a:p>
          <a:endParaRPr lang="uk-UA"/>
        </a:p>
      </dgm:t>
    </dgm:pt>
    <dgm:pt modelId="{940EF9C0-55A6-46C0-B254-9088F153B595}" type="pres">
      <dgm:prSet presAssocID="{61DD1DD1-6F55-41E9-99A1-CDBCAC087423}" presName="pillars" presStyleCnt="0"/>
      <dgm:spPr/>
    </dgm:pt>
    <dgm:pt modelId="{B0F425F2-C2F3-447D-B9BC-EF4AE41C281D}" type="pres">
      <dgm:prSet presAssocID="{61DD1DD1-6F55-41E9-99A1-CDBCAC087423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20CB8C-8DD0-4C80-946F-23F9C917C4DD}" type="pres">
      <dgm:prSet presAssocID="{61DD1DD1-6F55-41E9-99A1-CDBCAC087423}" presName="base" presStyleLbl="dkBgShp" presStyleIdx="1" presStyleCnt="2"/>
      <dgm:spPr/>
    </dgm:pt>
  </dgm:ptLst>
  <dgm:cxnLst>
    <dgm:cxn modelId="{A9F4369D-A3EC-458C-8381-A3922723B573}" srcId="{BE429AD1-3DEE-407B-B1A4-53DFE90FFDAE}" destId="{61DD1DD1-6F55-41E9-99A1-CDBCAC087423}" srcOrd="0" destOrd="0" parTransId="{3206611E-34AF-407C-8932-2371799A8EDC}" sibTransId="{03981EA9-989B-4D50-910E-B5BE7D305495}"/>
    <dgm:cxn modelId="{3FD19393-C784-4677-9245-F5A338C28BCD}" type="presOf" srcId="{61DD1DD1-6F55-41E9-99A1-CDBCAC087423}" destId="{E298CCD2-09F2-42D6-92CF-F00E338202C2}" srcOrd="0" destOrd="0" presId="urn:microsoft.com/office/officeart/2005/8/layout/hList3"/>
    <dgm:cxn modelId="{68CEFA44-1AFC-496A-B5FF-19C744235588}" srcId="{BE429AD1-3DEE-407B-B1A4-53DFE90FFDAE}" destId="{A8641AB4-D434-474C-BDC2-BD58F118E6E5}" srcOrd="2" destOrd="0" parTransId="{1EDB3736-02AD-48FD-8F35-191AECA779B3}" sibTransId="{BCA3E924-47EF-4C95-8852-D0AD6DAFA35E}"/>
    <dgm:cxn modelId="{46E97CA8-C2F8-40A3-A7A7-9A1F98DDBF5E}" type="presOf" srcId="{0FEB222D-CB3E-4098-B8B4-9F7B1040D10C}" destId="{B0F425F2-C2F3-447D-B9BC-EF4AE41C281D}" srcOrd="0" destOrd="0" presId="urn:microsoft.com/office/officeart/2005/8/layout/hList3"/>
    <dgm:cxn modelId="{F1568E1D-6AC5-447C-9298-975C97524517}" srcId="{BE429AD1-3DEE-407B-B1A4-53DFE90FFDAE}" destId="{551F0D17-DB12-49AE-9C79-A4D4056B76A8}" srcOrd="1" destOrd="0" parTransId="{9075A305-CB5E-4CE9-B538-CBC55BABA66C}" sibTransId="{67978275-EA57-4CC5-9879-5D068595FDF2}"/>
    <dgm:cxn modelId="{61DB7F59-1C0C-4A63-816C-E610FDB2FC73}" type="presOf" srcId="{BE429AD1-3DEE-407B-B1A4-53DFE90FFDAE}" destId="{D2BB6A5F-F8D5-4CA5-8170-2B2664F8536A}" srcOrd="0" destOrd="0" presId="urn:microsoft.com/office/officeart/2005/8/layout/hList3"/>
    <dgm:cxn modelId="{803E50E7-67C9-40BD-8D91-C4210B9CA379}" srcId="{BE429AD1-3DEE-407B-B1A4-53DFE90FFDAE}" destId="{BE300E13-EC48-49D6-A661-27C46DAE7DF4}" srcOrd="3" destOrd="0" parTransId="{8445CC19-8365-41E3-AD09-6DE473C269A5}" sibTransId="{C5D7F310-F2DD-4BF9-954A-9A284D4C9828}"/>
    <dgm:cxn modelId="{4D9271BB-161F-4D25-B919-44BB0A67E6F6}" srcId="{61DD1DD1-6F55-41E9-99A1-CDBCAC087423}" destId="{0FEB222D-CB3E-4098-B8B4-9F7B1040D10C}" srcOrd="0" destOrd="0" parTransId="{F8117B57-C98F-46EA-91ED-2C83D9FAA52E}" sibTransId="{597DF22C-763E-4CF3-A342-BB3CDFACE04D}"/>
    <dgm:cxn modelId="{49E5BE39-4A72-4595-8428-A04F5087DBFC}" srcId="{BE429AD1-3DEE-407B-B1A4-53DFE90FFDAE}" destId="{68D88AEA-7B0C-4816-8275-54FB3C2E3521}" srcOrd="4" destOrd="0" parTransId="{29F5DAAC-B4BF-491A-821F-D1873B2A2AEA}" sibTransId="{CB96E315-E4CD-490F-82C9-840F8404132C}"/>
    <dgm:cxn modelId="{1AE71D40-8BB7-4BDF-BDAE-BEF54AB152DF}" type="presParOf" srcId="{D2BB6A5F-F8D5-4CA5-8170-2B2664F8536A}" destId="{E298CCD2-09F2-42D6-92CF-F00E338202C2}" srcOrd="0" destOrd="0" presId="urn:microsoft.com/office/officeart/2005/8/layout/hList3"/>
    <dgm:cxn modelId="{D0A6D1F8-F8D4-4813-A036-87E79E6C13E4}" type="presParOf" srcId="{D2BB6A5F-F8D5-4CA5-8170-2B2664F8536A}" destId="{940EF9C0-55A6-46C0-B254-9088F153B595}" srcOrd="1" destOrd="0" presId="urn:microsoft.com/office/officeart/2005/8/layout/hList3"/>
    <dgm:cxn modelId="{51357FEB-873B-4D32-B42D-D67577C40E91}" type="presParOf" srcId="{940EF9C0-55A6-46C0-B254-9088F153B595}" destId="{B0F425F2-C2F3-447D-B9BC-EF4AE41C281D}" srcOrd="0" destOrd="0" presId="urn:microsoft.com/office/officeart/2005/8/layout/hList3"/>
    <dgm:cxn modelId="{B6420606-EEDA-45F4-9B01-E4F1C481DD7B}" type="presParOf" srcId="{D2BB6A5F-F8D5-4CA5-8170-2B2664F8536A}" destId="{B620CB8C-8DD0-4C80-946F-23F9C917C4D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E429AD1-3DEE-407B-B1A4-53DFE90FFDAE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DD1DD1-6F55-41E9-99A1-CDBCAC087423}">
      <dgm:prSet phldrT="[Текст]" custT="1"/>
      <dgm:spPr/>
      <dgm:t>
        <a:bodyPr/>
        <a:lstStyle/>
        <a:p>
          <a:r>
            <a: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uk-UA" sz="5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використання граматики: </a:t>
          </a:r>
          <a:endParaRPr lang="uk-UA" sz="5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6611E-34AF-407C-8932-2371799A8EDC}" type="par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981EA9-989B-4D50-910E-B5BE7D305495}" type="sib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B222D-CB3E-4098-B8B4-9F7B1040D10C}">
      <dgm:prSet custT="1"/>
      <dgm:spPr/>
      <dgm:t>
        <a:bodyPr/>
        <a:lstStyle/>
        <a:p>
          <a:pPr algn="ctr"/>
          <a:r>
            <a:rPr lang="uk-UA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Морфологія, синтаксис, орфографія: </a:t>
          </a:r>
          <a:r>
            <a:rPr lang="uk-UA" sz="4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0, 1 </a:t>
          </a:r>
          <a:r>
            <a:rPr lang="uk-UA" sz="4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uk-UA" sz="4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 бали</a:t>
          </a:r>
          <a:r>
            <a:rPr lang="uk-UA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F8117B57-C98F-46EA-91ED-2C83D9FAA52E}" type="par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DF22C-763E-4CF3-A342-BB3CDFACE04D}" type="sib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300E13-EC48-49D6-A661-27C46DAE7DF4}">
      <dgm:prSet custT="1"/>
      <dgm:spPr/>
      <dgm:t>
        <a:bodyPr/>
        <a:lstStyle/>
        <a:p>
          <a:endParaRPr lang="uk-UA"/>
        </a:p>
      </dgm:t>
    </dgm:pt>
    <dgm:pt modelId="{8445CC19-8365-41E3-AD09-6DE473C269A5}" type="parTrans" cxnId="{803E50E7-67C9-40BD-8D91-C4210B9CA379}">
      <dgm:prSet/>
      <dgm:spPr/>
      <dgm:t>
        <a:bodyPr/>
        <a:lstStyle/>
        <a:p>
          <a:endParaRPr lang="uk-UA"/>
        </a:p>
      </dgm:t>
    </dgm:pt>
    <dgm:pt modelId="{C5D7F310-F2DD-4BF9-954A-9A284D4C9828}" type="sibTrans" cxnId="{803E50E7-67C9-40BD-8D91-C4210B9CA379}">
      <dgm:prSet/>
      <dgm:spPr/>
      <dgm:t>
        <a:bodyPr/>
        <a:lstStyle/>
        <a:p>
          <a:endParaRPr lang="uk-UA"/>
        </a:p>
      </dgm:t>
    </dgm:pt>
    <dgm:pt modelId="{68D88AEA-7B0C-4816-8275-54FB3C2E3521}">
      <dgm:prSet custT="1"/>
      <dgm:spPr/>
      <dgm:t>
        <a:bodyPr/>
        <a:lstStyle/>
        <a:p>
          <a:endParaRPr lang="uk-UA"/>
        </a:p>
      </dgm:t>
    </dgm:pt>
    <dgm:pt modelId="{29F5DAAC-B4BF-491A-821F-D1873B2A2AEA}" type="parTrans" cxnId="{49E5BE39-4A72-4595-8428-A04F5087DBFC}">
      <dgm:prSet/>
      <dgm:spPr/>
      <dgm:t>
        <a:bodyPr/>
        <a:lstStyle/>
        <a:p>
          <a:endParaRPr lang="uk-UA"/>
        </a:p>
      </dgm:t>
    </dgm:pt>
    <dgm:pt modelId="{CB96E315-E4CD-490F-82C9-840F8404132C}" type="sibTrans" cxnId="{49E5BE39-4A72-4595-8428-A04F5087DBFC}">
      <dgm:prSet/>
      <dgm:spPr/>
      <dgm:t>
        <a:bodyPr/>
        <a:lstStyle/>
        <a:p>
          <a:endParaRPr lang="uk-UA"/>
        </a:p>
      </dgm:t>
    </dgm:pt>
    <dgm:pt modelId="{551F0D17-DB12-49AE-9C79-A4D4056B76A8}">
      <dgm:prSet custT="1"/>
      <dgm:spPr/>
      <dgm:t>
        <a:bodyPr/>
        <a:lstStyle/>
        <a:p>
          <a:endParaRPr lang="uk-UA"/>
        </a:p>
      </dgm:t>
    </dgm:pt>
    <dgm:pt modelId="{9075A305-CB5E-4CE9-B538-CBC55BABA66C}" type="parTrans" cxnId="{F1568E1D-6AC5-447C-9298-975C97524517}">
      <dgm:prSet/>
      <dgm:spPr/>
      <dgm:t>
        <a:bodyPr/>
        <a:lstStyle/>
        <a:p>
          <a:endParaRPr lang="uk-UA"/>
        </a:p>
      </dgm:t>
    </dgm:pt>
    <dgm:pt modelId="{67978275-EA57-4CC5-9879-5D068595FDF2}" type="sibTrans" cxnId="{F1568E1D-6AC5-447C-9298-975C97524517}">
      <dgm:prSet/>
      <dgm:spPr/>
      <dgm:t>
        <a:bodyPr/>
        <a:lstStyle/>
        <a:p>
          <a:endParaRPr lang="uk-UA"/>
        </a:p>
      </dgm:t>
    </dgm:pt>
    <dgm:pt modelId="{A8641AB4-D434-474C-BDC2-BD58F118E6E5}">
      <dgm:prSet custT="1"/>
      <dgm:spPr/>
      <dgm:t>
        <a:bodyPr/>
        <a:lstStyle/>
        <a:p>
          <a:endParaRPr lang="uk-UA"/>
        </a:p>
      </dgm:t>
    </dgm:pt>
    <dgm:pt modelId="{1EDB3736-02AD-48FD-8F35-191AECA779B3}" type="parTrans" cxnId="{68CEFA44-1AFC-496A-B5FF-19C744235588}">
      <dgm:prSet/>
      <dgm:spPr/>
      <dgm:t>
        <a:bodyPr/>
        <a:lstStyle/>
        <a:p>
          <a:endParaRPr lang="uk-UA"/>
        </a:p>
      </dgm:t>
    </dgm:pt>
    <dgm:pt modelId="{BCA3E924-47EF-4C95-8852-D0AD6DAFA35E}" type="sibTrans" cxnId="{68CEFA44-1AFC-496A-B5FF-19C744235588}">
      <dgm:prSet/>
      <dgm:spPr/>
      <dgm:t>
        <a:bodyPr/>
        <a:lstStyle/>
        <a:p>
          <a:endParaRPr lang="uk-UA"/>
        </a:p>
      </dgm:t>
    </dgm:pt>
    <dgm:pt modelId="{D2BB6A5F-F8D5-4CA5-8170-2B2664F8536A}" type="pres">
      <dgm:prSet presAssocID="{BE429AD1-3DEE-407B-B1A4-53DFE90FFD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298CCD2-09F2-42D6-92CF-F00E338202C2}" type="pres">
      <dgm:prSet presAssocID="{61DD1DD1-6F55-41E9-99A1-CDBCAC087423}" presName="roof" presStyleLbl="dkBgShp" presStyleIdx="0" presStyleCnt="2"/>
      <dgm:spPr/>
      <dgm:t>
        <a:bodyPr/>
        <a:lstStyle/>
        <a:p>
          <a:endParaRPr lang="uk-UA"/>
        </a:p>
      </dgm:t>
    </dgm:pt>
    <dgm:pt modelId="{940EF9C0-55A6-46C0-B254-9088F153B595}" type="pres">
      <dgm:prSet presAssocID="{61DD1DD1-6F55-41E9-99A1-CDBCAC087423}" presName="pillars" presStyleCnt="0"/>
      <dgm:spPr/>
    </dgm:pt>
    <dgm:pt modelId="{B0F425F2-C2F3-447D-B9BC-EF4AE41C281D}" type="pres">
      <dgm:prSet presAssocID="{61DD1DD1-6F55-41E9-99A1-CDBCAC087423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20CB8C-8DD0-4C80-946F-23F9C917C4DD}" type="pres">
      <dgm:prSet presAssocID="{61DD1DD1-6F55-41E9-99A1-CDBCAC087423}" presName="base" presStyleLbl="dkBgShp" presStyleIdx="1" presStyleCnt="2"/>
      <dgm:spPr/>
    </dgm:pt>
  </dgm:ptLst>
  <dgm:cxnLst>
    <dgm:cxn modelId="{A9F4369D-A3EC-458C-8381-A3922723B573}" srcId="{BE429AD1-3DEE-407B-B1A4-53DFE90FFDAE}" destId="{61DD1DD1-6F55-41E9-99A1-CDBCAC087423}" srcOrd="0" destOrd="0" parTransId="{3206611E-34AF-407C-8932-2371799A8EDC}" sibTransId="{03981EA9-989B-4D50-910E-B5BE7D305495}"/>
    <dgm:cxn modelId="{58659434-3B23-48A3-8C1C-B114DC6A7C0A}" type="presOf" srcId="{BE429AD1-3DEE-407B-B1A4-53DFE90FFDAE}" destId="{D2BB6A5F-F8D5-4CA5-8170-2B2664F8536A}" srcOrd="0" destOrd="0" presId="urn:microsoft.com/office/officeart/2005/8/layout/hList3"/>
    <dgm:cxn modelId="{894948B1-315D-468B-B998-14FE2316EF9E}" type="presOf" srcId="{0FEB222D-CB3E-4098-B8B4-9F7B1040D10C}" destId="{B0F425F2-C2F3-447D-B9BC-EF4AE41C281D}" srcOrd="0" destOrd="0" presId="urn:microsoft.com/office/officeart/2005/8/layout/hList3"/>
    <dgm:cxn modelId="{45A350B5-8292-4573-A57C-49F16B6DE84E}" type="presOf" srcId="{61DD1DD1-6F55-41E9-99A1-CDBCAC087423}" destId="{E298CCD2-09F2-42D6-92CF-F00E338202C2}" srcOrd="0" destOrd="0" presId="urn:microsoft.com/office/officeart/2005/8/layout/hList3"/>
    <dgm:cxn modelId="{68CEFA44-1AFC-496A-B5FF-19C744235588}" srcId="{BE429AD1-3DEE-407B-B1A4-53DFE90FFDAE}" destId="{A8641AB4-D434-474C-BDC2-BD58F118E6E5}" srcOrd="2" destOrd="0" parTransId="{1EDB3736-02AD-48FD-8F35-191AECA779B3}" sibTransId="{BCA3E924-47EF-4C95-8852-D0AD6DAFA35E}"/>
    <dgm:cxn modelId="{F1568E1D-6AC5-447C-9298-975C97524517}" srcId="{BE429AD1-3DEE-407B-B1A4-53DFE90FFDAE}" destId="{551F0D17-DB12-49AE-9C79-A4D4056B76A8}" srcOrd="1" destOrd="0" parTransId="{9075A305-CB5E-4CE9-B538-CBC55BABA66C}" sibTransId="{67978275-EA57-4CC5-9879-5D068595FDF2}"/>
    <dgm:cxn modelId="{803E50E7-67C9-40BD-8D91-C4210B9CA379}" srcId="{BE429AD1-3DEE-407B-B1A4-53DFE90FFDAE}" destId="{BE300E13-EC48-49D6-A661-27C46DAE7DF4}" srcOrd="3" destOrd="0" parTransId="{8445CC19-8365-41E3-AD09-6DE473C269A5}" sibTransId="{C5D7F310-F2DD-4BF9-954A-9A284D4C9828}"/>
    <dgm:cxn modelId="{4D9271BB-161F-4D25-B919-44BB0A67E6F6}" srcId="{61DD1DD1-6F55-41E9-99A1-CDBCAC087423}" destId="{0FEB222D-CB3E-4098-B8B4-9F7B1040D10C}" srcOrd="0" destOrd="0" parTransId="{F8117B57-C98F-46EA-91ED-2C83D9FAA52E}" sibTransId="{597DF22C-763E-4CF3-A342-BB3CDFACE04D}"/>
    <dgm:cxn modelId="{49E5BE39-4A72-4595-8428-A04F5087DBFC}" srcId="{BE429AD1-3DEE-407B-B1A4-53DFE90FFDAE}" destId="{68D88AEA-7B0C-4816-8275-54FB3C2E3521}" srcOrd="4" destOrd="0" parTransId="{29F5DAAC-B4BF-491A-821F-D1873B2A2AEA}" sibTransId="{CB96E315-E4CD-490F-82C9-840F8404132C}"/>
    <dgm:cxn modelId="{1233AAE8-40DA-4DE9-92FF-0FAA5387F094}" type="presParOf" srcId="{D2BB6A5F-F8D5-4CA5-8170-2B2664F8536A}" destId="{E298CCD2-09F2-42D6-92CF-F00E338202C2}" srcOrd="0" destOrd="0" presId="urn:microsoft.com/office/officeart/2005/8/layout/hList3"/>
    <dgm:cxn modelId="{B19FB87B-1319-4980-8419-231F0D12807C}" type="presParOf" srcId="{D2BB6A5F-F8D5-4CA5-8170-2B2664F8536A}" destId="{940EF9C0-55A6-46C0-B254-9088F153B595}" srcOrd="1" destOrd="0" presId="urn:microsoft.com/office/officeart/2005/8/layout/hList3"/>
    <dgm:cxn modelId="{69151298-75AE-40AA-A60D-872775690E5F}" type="presParOf" srcId="{940EF9C0-55A6-46C0-B254-9088F153B595}" destId="{B0F425F2-C2F3-447D-B9BC-EF4AE41C281D}" srcOrd="0" destOrd="0" presId="urn:microsoft.com/office/officeart/2005/8/layout/hList3"/>
    <dgm:cxn modelId="{0C437FA0-C2C1-445D-9BAB-0668D94FB914}" type="presParOf" srcId="{D2BB6A5F-F8D5-4CA5-8170-2B2664F8536A}" destId="{B620CB8C-8DD0-4C80-946F-23F9C917C4D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8FBDFAC-2D68-44CD-9B17-84456EB9DD85}" type="doc">
      <dgm:prSet loTypeId="urn:microsoft.com/office/officeart/2005/8/layout/lProcess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0D3C7878-FE1E-45DB-9DB1-AF9D560E7601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Критерій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0C97C-0AA4-443B-8657-5B0D083FE0FE}" type="parTrans" cxnId="{2A528B09-F56E-41E8-B6F1-9B971201E5D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2C13BD-A59D-40E4-9375-EAFC57800BCE}" type="sibTrans" cxnId="{2A528B09-F56E-41E8-B6F1-9B971201E5D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D511D8-7BEE-42A8-A9AA-A37B7F916737}">
      <dgm:prSet phldrT="[Текст]" custT="1"/>
      <dgm:spPr/>
      <dgm:t>
        <a:bodyPr vert="vert270"/>
        <a:lstStyle/>
        <a:p>
          <a:pPr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а.Змістове наповнення (опрацювання</a:t>
          </a:r>
        </a:p>
        <a:p>
          <a:pPr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умов, зазначених</a:t>
          </a:r>
        </a:p>
        <a:p>
          <a:pPr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ситуації): 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20EFA8-DBBA-499D-A5C9-115C8573A1BA}" type="parTrans" cxnId="{F0B45EA7-DF2F-4767-99B6-A4BA6A6063D5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90175-5A1E-42B5-978B-C7FA3D40A55F}" type="sibTrans" cxnId="{F0B45EA7-DF2F-4767-99B6-A4BA6A6063D5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92692-43F3-43BB-806E-4D4F9E4D5BCF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Змістовий вияв і композиційне оформлення критерію</a:t>
          </a:r>
        </a:p>
        <a:p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а1 – перша умова</a:t>
          </a:r>
          <a:endParaRPr lang="uk-UA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63883C-F12D-4097-B28E-17CFE1E7C6AC}" type="par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CE230-2530-4A4A-A84A-B7FF99FB146F}" type="sib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25FBD-96F5-447B-A654-87A62AAD8B17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Умова опрацьована повністю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10983-7053-4338-8108-EFF9FF2CD777}" type="parTrans" cxnId="{D46356FC-3AC3-4D9A-8A9E-0E38B4DEB79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A21B02-0AA8-43A7-BF8A-BBCF27BDA4DE}" type="sibTrans" cxnId="{D46356FC-3AC3-4D9A-8A9E-0E38B4DEB79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49CFA-1CA2-42F6-9C37-1789A856D289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Умова лише згадана</a:t>
          </a:r>
          <a:endParaRPr lang="uk-UA" sz="2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E59C67-8786-41D8-9E40-4315523CF9B3}" type="par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80858-894A-426D-95A6-5C172D6C5833}" type="sib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2F3BE-4D65-433A-82E1-EFC519846D15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Бали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D51012-CB30-451A-B91D-3CCB3A9B4076}" type="parTrans" cxnId="{AD31B7E8-01D2-40E8-A714-42A51FBDF67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CB8B4F-D4D5-4296-904A-9685FC01F1F3}" type="sibTrans" cxnId="{AD31B7E8-01D2-40E8-A714-42A51FBDF67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9D928-9E3E-4F8C-8A48-428B3F3E9A5C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531E37-EBBE-4C68-80FB-24BAD8917D94}" type="par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FA4F38-B332-4E8E-9CCF-F4B7323CB57A}" type="sib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82994-6A8E-4EE0-978B-75D6586B3E92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7BE8DC-B8C3-4B11-853C-ABCD1D837CAF}" type="parTrans" cxnId="{2DF8B041-84D2-46C2-B969-43E951A93A7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44B5AF-C31F-44C9-8B82-B8675452E840}" type="sibTrans" cxnId="{2DF8B041-84D2-46C2-B969-43E951A93A7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643FA8-3275-41FF-AC0F-3BB04F9F7E51}">
      <dgm:prSet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Умова не </a:t>
          </a:r>
          <a:r>
            <a:rPr lang="ru-RU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опрацьована</a:t>
          </a:r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й не </a:t>
          </a:r>
          <a:r>
            <a:rPr lang="ru-RU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згадана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4C21DE-4D59-4862-808A-7519E796BE88}" type="parTrans" cxnId="{5B9CEA64-D01A-42E0-9C21-7581E3C3672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64D27-DF5B-45E3-BF50-6823C47010D4}" type="sibTrans" cxnId="{5B9CEA64-D01A-42E0-9C21-7581E3C3672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7320EB-BE6A-4B7E-909B-F02E343BCC7A}">
      <dgm:prSet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199BE3-BEB1-494A-B915-11AD59A30D81}" type="parTrans" cxnId="{B4004E24-C26B-40E5-B3F0-D936E09B88E7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179D1-ACE1-4DAC-B359-DEA892EF6282}" type="sibTrans" cxnId="{B4004E24-C26B-40E5-B3F0-D936E09B88E7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6C2ECD-BE9C-49FA-BAED-BCABE39D4631}" type="pres">
      <dgm:prSet presAssocID="{68FBDFAC-2D68-44CD-9B17-84456EB9DD8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34D6575-07D6-4C20-AD4B-23D28F1F41DA}" type="pres">
      <dgm:prSet presAssocID="{0D3C7878-FE1E-45DB-9DB1-AF9D560E7601}" presName="compNode" presStyleCnt="0"/>
      <dgm:spPr/>
    </dgm:pt>
    <dgm:pt modelId="{7410C716-A071-4F61-A6D7-45B702CA1411}" type="pres">
      <dgm:prSet presAssocID="{0D3C7878-FE1E-45DB-9DB1-AF9D560E7601}" presName="aNode" presStyleLbl="bgShp" presStyleIdx="0" presStyleCnt="3" custScaleX="159908"/>
      <dgm:spPr/>
      <dgm:t>
        <a:bodyPr/>
        <a:lstStyle/>
        <a:p>
          <a:endParaRPr lang="uk-UA"/>
        </a:p>
      </dgm:t>
    </dgm:pt>
    <dgm:pt modelId="{53F30786-40EB-4A73-9A2F-C3F512296DF6}" type="pres">
      <dgm:prSet presAssocID="{0D3C7878-FE1E-45DB-9DB1-AF9D560E7601}" presName="textNode" presStyleLbl="bgShp" presStyleIdx="0" presStyleCnt="3"/>
      <dgm:spPr/>
      <dgm:t>
        <a:bodyPr/>
        <a:lstStyle/>
        <a:p>
          <a:endParaRPr lang="uk-UA"/>
        </a:p>
      </dgm:t>
    </dgm:pt>
    <dgm:pt modelId="{3DA8037C-2C71-4D73-BC1B-4D3122283843}" type="pres">
      <dgm:prSet presAssocID="{0D3C7878-FE1E-45DB-9DB1-AF9D560E7601}" presName="compChildNode" presStyleCnt="0"/>
      <dgm:spPr/>
    </dgm:pt>
    <dgm:pt modelId="{7903846B-CE3E-49E4-B5E3-3AF4ACB4DBF9}" type="pres">
      <dgm:prSet presAssocID="{0D3C7878-FE1E-45DB-9DB1-AF9D560E7601}" presName="theInnerList" presStyleCnt="0"/>
      <dgm:spPr/>
    </dgm:pt>
    <dgm:pt modelId="{875A21CD-56D8-46EB-821F-3B844EABE572}" type="pres">
      <dgm:prSet presAssocID="{66D511D8-7BEE-42A8-A9AA-A37B7F916737}" presName="childNode" presStyleLbl="node1" presStyleIdx="0" presStyleCnt="7" custScaleX="1514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228215-2ED8-4791-B04A-BE0B563D20E5}" type="pres">
      <dgm:prSet presAssocID="{0D3C7878-FE1E-45DB-9DB1-AF9D560E7601}" presName="aSpace" presStyleCnt="0"/>
      <dgm:spPr/>
    </dgm:pt>
    <dgm:pt modelId="{BB2A0B37-E447-433A-81A4-C734ADAC06C4}" type="pres">
      <dgm:prSet presAssocID="{18A92692-43F3-43BB-806E-4D4F9E4D5BCF}" presName="compNode" presStyleCnt="0"/>
      <dgm:spPr/>
    </dgm:pt>
    <dgm:pt modelId="{ECA2F413-6158-4499-A2D7-01B5BE7A164C}" type="pres">
      <dgm:prSet presAssocID="{18A92692-43F3-43BB-806E-4D4F9E4D5BCF}" presName="aNode" presStyleLbl="bgShp" presStyleIdx="1" presStyleCnt="3" custScaleX="358236" custLinFactNeighborX="-2023"/>
      <dgm:spPr/>
      <dgm:t>
        <a:bodyPr/>
        <a:lstStyle/>
        <a:p>
          <a:endParaRPr lang="uk-UA"/>
        </a:p>
      </dgm:t>
    </dgm:pt>
    <dgm:pt modelId="{4E9A9709-6C8F-4CD3-A85B-68C556137E43}" type="pres">
      <dgm:prSet presAssocID="{18A92692-43F3-43BB-806E-4D4F9E4D5BCF}" presName="textNode" presStyleLbl="bgShp" presStyleIdx="1" presStyleCnt="3"/>
      <dgm:spPr/>
      <dgm:t>
        <a:bodyPr/>
        <a:lstStyle/>
        <a:p>
          <a:endParaRPr lang="uk-UA"/>
        </a:p>
      </dgm:t>
    </dgm:pt>
    <dgm:pt modelId="{BC9700DC-3B50-417A-B691-07F4D2E7FF3E}" type="pres">
      <dgm:prSet presAssocID="{18A92692-43F3-43BB-806E-4D4F9E4D5BCF}" presName="compChildNode" presStyleCnt="0"/>
      <dgm:spPr/>
    </dgm:pt>
    <dgm:pt modelId="{22C7E491-F6A7-478A-B5BB-0A9DB9A1CAA1}" type="pres">
      <dgm:prSet presAssocID="{18A92692-43F3-43BB-806E-4D4F9E4D5BCF}" presName="theInnerList" presStyleCnt="0"/>
      <dgm:spPr/>
    </dgm:pt>
    <dgm:pt modelId="{D5FD733F-8A7A-4CFA-8F75-AF834789356A}" type="pres">
      <dgm:prSet presAssocID="{25325FBD-96F5-447B-A654-87A62AAD8B17}" presName="childNode" presStyleLbl="node1" presStyleIdx="1" presStyleCnt="7" custScaleX="417237" custScaleY="2264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591FC3-4193-4AC9-AAD6-7913C7D7C632}" type="pres">
      <dgm:prSet presAssocID="{25325FBD-96F5-447B-A654-87A62AAD8B17}" presName="aSpace2" presStyleCnt="0"/>
      <dgm:spPr/>
    </dgm:pt>
    <dgm:pt modelId="{C42B7DD3-ACC4-47EE-814F-4C1F886FC0DE}" type="pres">
      <dgm:prSet presAssocID="{59049CFA-1CA2-42F6-9C37-1789A856D289}" presName="childNode" presStyleLbl="node1" presStyleIdx="2" presStyleCnt="7" custScaleX="414485" custScaleY="14869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4CA635-FBD1-499D-8739-A685115591B9}" type="pres">
      <dgm:prSet presAssocID="{59049CFA-1CA2-42F6-9C37-1789A856D289}" presName="aSpace2" presStyleCnt="0"/>
      <dgm:spPr/>
    </dgm:pt>
    <dgm:pt modelId="{6C210CC3-96AE-4177-AEC7-E5282B87ACDB}" type="pres">
      <dgm:prSet presAssocID="{78643FA8-3275-41FF-AC0F-3BB04F9F7E51}" presName="childNode" presStyleLbl="node1" presStyleIdx="3" presStyleCnt="7" custScaleX="410145" custScaleY="3208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386CC2-00FD-4FDF-ACF7-3FFC9A53C5BD}" type="pres">
      <dgm:prSet presAssocID="{18A92692-43F3-43BB-806E-4D4F9E4D5BCF}" presName="aSpace" presStyleCnt="0"/>
      <dgm:spPr/>
    </dgm:pt>
    <dgm:pt modelId="{817B8CB0-CF94-4004-AA18-97958BAC08C7}" type="pres">
      <dgm:prSet presAssocID="{A652F3BE-4D65-433A-82E1-EFC519846D15}" presName="compNode" presStyleCnt="0"/>
      <dgm:spPr/>
    </dgm:pt>
    <dgm:pt modelId="{7C960362-F649-454A-9CE7-C5E29C5EDFA7}" type="pres">
      <dgm:prSet presAssocID="{A652F3BE-4D65-433A-82E1-EFC519846D15}" presName="aNode" presStyleLbl="bgShp" presStyleIdx="2" presStyleCnt="3" custScaleX="79629"/>
      <dgm:spPr/>
      <dgm:t>
        <a:bodyPr/>
        <a:lstStyle/>
        <a:p>
          <a:endParaRPr lang="uk-UA"/>
        </a:p>
      </dgm:t>
    </dgm:pt>
    <dgm:pt modelId="{81AD5CD9-A335-406C-A6BE-2DD487CB36A0}" type="pres">
      <dgm:prSet presAssocID="{A652F3BE-4D65-433A-82E1-EFC519846D15}" presName="textNode" presStyleLbl="bgShp" presStyleIdx="2" presStyleCnt="3"/>
      <dgm:spPr/>
      <dgm:t>
        <a:bodyPr/>
        <a:lstStyle/>
        <a:p>
          <a:endParaRPr lang="uk-UA"/>
        </a:p>
      </dgm:t>
    </dgm:pt>
    <dgm:pt modelId="{C0B5CBC7-0A5D-4A47-A08D-2A213E669B26}" type="pres">
      <dgm:prSet presAssocID="{A652F3BE-4D65-433A-82E1-EFC519846D15}" presName="compChildNode" presStyleCnt="0"/>
      <dgm:spPr/>
    </dgm:pt>
    <dgm:pt modelId="{78F6DA3C-10E5-4B0B-8EE2-F04EB9744B2E}" type="pres">
      <dgm:prSet presAssocID="{A652F3BE-4D65-433A-82E1-EFC519846D15}" presName="theInnerList" presStyleCnt="0"/>
      <dgm:spPr/>
    </dgm:pt>
    <dgm:pt modelId="{AA886076-E92E-48CE-ABA5-52483A55B9B6}" type="pres">
      <dgm:prSet presAssocID="{F319D928-9E3E-4F8C-8A48-428B3F3E9A5C}" presName="childNode" presStyleLbl="node1" presStyleIdx="4" presStyleCnt="7" custScaleX="673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238A51-9958-416F-BEE5-352DA909A358}" type="pres">
      <dgm:prSet presAssocID="{F319D928-9E3E-4F8C-8A48-428B3F3E9A5C}" presName="aSpace2" presStyleCnt="0"/>
      <dgm:spPr/>
    </dgm:pt>
    <dgm:pt modelId="{F0A97F0A-CFBB-4C4C-A523-CECEE6EFB0CB}" type="pres">
      <dgm:prSet presAssocID="{30582994-6A8E-4EE0-978B-75D6586B3E92}" presName="childNode" presStyleLbl="node1" presStyleIdx="5" presStyleCnt="7" custScaleX="673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E5583C-240C-4214-AAF7-60850F7C7029}" type="pres">
      <dgm:prSet presAssocID="{30582994-6A8E-4EE0-978B-75D6586B3E92}" presName="aSpace2" presStyleCnt="0"/>
      <dgm:spPr/>
    </dgm:pt>
    <dgm:pt modelId="{765F0FBA-3EE4-4E9E-9460-44163F9D498E}" type="pres">
      <dgm:prSet presAssocID="{B67320EB-BE6A-4B7E-909B-F02E343BCC7A}" presName="childNode" presStyleLbl="node1" presStyleIdx="6" presStyleCnt="7" custScaleX="672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46356FC-3AC3-4D9A-8A9E-0E38B4DEB790}" srcId="{18A92692-43F3-43BB-806E-4D4F9E4D5BCF}" destId="{25325FBD-96F5-447B-A654-87A62AAD8B17}" srcOrd="0" destOrd="0" parTransId="{76510983-7053-4338-8108-EFF9FF2CD777}" sibTransId="{92A21B02-0AA8-43A7-BF8A-BBCF27BDA4DE}"/>
    <dgm:cxn modelId="{5B9CEA64-D01A-42E0-9C21-7581E3C36721}" srcId="{18A92692-43F3-43BB-806E-4D4F9E4D5BCF}" destId="{78643FA8-3275-41FF-AC0F-3BB04F9F7E51}" srcOrd="2" destOrd="0" parTransId="{774C21DE-4D59-4862-808A-7519E796BE88}" sibTransId="{20564D27-DF5B-45E3-BF50-6823C47010D4}"/>
    <dgm:cxn modelId="{88B090A4-B28D-42D0-8B2E-39180AA53106}" type="presOf" srcId="{25325FBD-96F5-447B-A654-87A62AAD8B17}" destId="{D5FD733F-8A7A-4CFA-8F75-AF834789356A}" srcOrd="0" destOrd="0" presId="urn:microsoft.com/office/officeart/2005/8/layout/lProcess2"/>
    <dgm:cxn modelId="{0910C57B-5B3E-4419-BAB2-3AD1E796D0E9}" type="presOf" srcId="{0D3C7878-FE1E-45DB-9DB1-AF9D560E7601}" destId="{7410C716-A071-4F61-A6D7-45B702CA1411}" srcOrd="0" destOrd="0" presId="urn:microsoft.com/office/officeart/2005/8/layout/lProcess2"/>
    <dgm:cxn modelId="{33CF8550-4F3D-42E7-ADC5-B8D96A39971A}" type="presOf" srcId="{0D3C7878-FE1E-45DB-9DB1-AF9D560E7601}" destId="{53F30786-40EB-4A73-9A2F-C3F512296DF6}" srcOrd="1" destOrd="0" presId="urn:microsoft.com/office/officeart/2005/8/layout/lProcess2"/>
    <dgm:cxn modelId="{2A528B09-F56E-41E8-B6F1-9B971201E5D1}" srcId="{68FBDFAC-2D68-44CD-9B17-84456EB9DD85}" destId="{0D3C7878-FE1E-45DB-9DB1-AF9D560E7601}" srcOrd="0" destOrd="0" parTransId="{D970C97C-0AA4-443B-8657-5B0D083FE0FE}" sibTransId="{3E2C13BD-A59D-40E4-9375-EAFC57800BCE}"/>
    <dgm:cxn modelId="{8AA2CBFF-C788-40BD-B6C2-BF0D52901A9F}" type="presOf" srcId="{18A92692-43F3-43BB-806E-4D4F9E4D5BCF}" destId="{4E9A9709-6C8F-4CD3-A85B-68C556137E43}" srcOrd="1" destOrd="0" presId="urn:microsoft.com/office/officeart/2005/8/layout/lProcess2"/>
    <dgm:cxn modelId="{4CD94BB0-3152-47F6-AC28-3C6680753A90}" type="presOf" srcId="{30582994-6A8E-4EE0-978B-75D6586B3E92}" destId="{F0A97F0A-CFBB-4C4C-A523-CECEE6EFB0CB}" srcOrd="0" destOrd="0" presId="urn:microsoft.com/office/officeart/2005/8/layout/lProcess2"/>
    <dgm:cxn modelId="{2328DD94-51D6-4550-AC0E-1D22A516A897}" type="presOf" srcId="{59049CFA-1CA2-42F6-9C37-1789A856D289}" destId="{C42B7DD3-ACC4-47EE-814F-4C1F886FC0DE}" srcOrd="0" destOrd="0" presId="urn:microsoft.com/office/officeart/2005/8/layout/lProcess2"/>
    <dgm:cxn modelId="{15A13054-2077-40C3-B53D-C171151DE871}" type="presOf" srcId="{A652F3BE-4D65-433A-82E1-EFC519846D15}" destId="{81AD5CD9-A335-406C-A6BE-2DD487CB36A0}" srcOrd="1" destOrd="0" presId="urn:microsoft.com/office/officeart/2005/8/layout/lProcess2"/>
    <dgm:cxn modelId="{EB2A5049-55AA-44D1-B78D-DFF32C5F4095}" type="presOf" srcId="{18A92692-43F3-43BB-806E-4D4F9E4D5BCF}" destId="{ECA2F413-6158-4499-A2D7-01B5BE7A164C}" srcOrd="0" destOrd="0" presId="urn:microsoft.com/office/officeart/2005/8/layout/lProcess2"/>
    <dgm:cxn modelId="{5E0C575A-8C7C-4C81-B30B-495B37664E9E}" srcId="{A652F3BE-4D65-433A-82E1-EFC519846D15}" destId="{F319D928-9E3E-4F8C-8A48-428B3F3E9A5C}" srcOrd="0" destOrd="0" parTransId="{9D531E37-EBBE-4C68-80FB-24BAD8917D94}" sibTransId="{CFFA4F38-B332-4E8E-9CCF-F4B7323CB57A}"/>
    <dgm:cxn modelId="{8255D409-B542-4502-BF5C-A3012A82B310}" type="presOf" srcId="{78643FA8-3275-41FF-AC0F-3BB04F9F7E51}" destId="{6C210CC3-96AE-4177-AEC7-E5282B87ACDB}" srcOrd="0" destOrd="0" presId="urn:microsoft.com/office/officeart/2005/8/layout/lProcess2"/>
    <dgm:cxn modelId="{719D3328-29B3-4818-9C3A-3C8988D5A19B}" type="presOf" srcId="{F319D928-9E3E-4F8C-8A48-428B3F3E9A5C}" destId="{AA886076-E92E-48CE-ABA5-52483A55B9B6}" srcOrd="0" destOrd="0" presId="urn:microsoft.com/office/officeart/2005/8/layout/lProcess2"/>
    <dgm:cxn modelId="{AD31B7E8-01D2-40E8-A714-42A51FBDF67F}" srcId="{68FBDFAC-2D68-44CD-9B17-84456EB9DD85}" destId="{A652F3BE-4D65-433A-82E1-EFC519846D15}" srcOrd="2" destOrd="0" parTransId="{9FD51012-CB30-451A-B91D-3CCB3A9B4076}" sibTransId="{4DCB8B4F-D4D5-4296-904A-9685FC01F1F3}"/>
    <dgm:cxn modelId="{6B0040AC-C444-4B3C-A2B7-6A3AA2C54D2C}" type="presOf" srcId="{68FBDFAC-2D68-44CD-9B17-84456EB9DD85}" destId="{926C2ECD-BE9C-49FA-BAED-BCABE39D4631}" srcOrd="0" destOrd="0" presId="urn:microsoft.com/office/officeart/2005/8/layout/lProcess2"/>
    <dgm:cxn modelId="{81DEBD65-4B11-4A05-9951-E578F4455768}" type="presOf" srcId="{66D511D8-7BEE-42A8-A9AA-A37B7F916737}" destId="{875A21CD-56D8-46EB-821F-3B844EABE572}" srcOrd="0" destOrd="0" presId="urn:microsoft.com/office/officeart/2005/8/layout/lProcess2"/>
    <dgm:cxn modelId="{7BE13A6D-A66A-48D4-82BF-4E2E36E1EEA3}" type="presOf" srcId="{B67320EB-BE6A-4B7E-909B-F02E343BCC7A}" destId="{765F0FBA-3EE4-4E9E-9460-44163F9D498E}" srcOrd="0" destOrd="0" presId="urn:microsoft.com/office/officeart/2005/8/layout/lProcess2"/>
    <dgm:cxn modelId="{2DF8B041-84D2-46C2-B969-43E951A93A7E}" srcId="{A652F3BE-4D65-433A-82E1-EFC519846D15}" destId="{30582994-6A8E-4EE0-978B-75D6586B3E92}" srcOrd="1" destOrd="0" parTransId="{4F7BE8DC-B8C3-4B11-853C-ABCD1D837CAF}" sibTransId="{5E44B5AF-C31F-44C9-8B82-B8675452E840}"/>
    <dgm:cxn modelId="{B4004E24-C26B-40E5-B3F0-D936E09B88E7}" srcId="{A652F3BE-4D65-433A-82E1-EFC519846D15}" destId="{B67320EB-BE6A-4B7E-909B-F02E343BCC7A}" srcOrd="2" destOrd="0" parTransId="{0A199BE3-BEB1-494A-B915-11AD59A30D81}" sibTransId="{E4E179D1-ACE1-4DAC-B359-DEA892EF6282}"/>
    <dgm:cxn modelId="{7797CE69-7B37-453F-BCD6-53B9ECF4F3B6}" srcId="{18A92692-43F3-43BB-806E-4D4F9E4D5BCF}" destId="{59049CFA-1CA2-42F6-9C37-1789A856D289}" srcOrd="1" destOrd="0" parTransId="{A1E59C67-8786-41D8-9E40-4315523CF9B3}" sibTransId="{EF780858-894A-426D-95A6-5C172D6C5833}"/>
    <dgm:cxn modelId="{4B10C722-E3B0-473A-91DC-6DB6C707F7F0}" srcId="{68FBDFAC-2D68-44CD-9B17-84456EB9DD85}" destId="{18A92692-43F3-43BB-806E-4D4F9E4D5BCF}" srcOrd="1" destOrd="0" parTransId="{6B63883C-F12D-4097-B28E-17CFE1E7C6AC}" sibTransId="{539CE230-2530-4A4A-A84A-B7FF99FB146F}"/>
    <dgm:cxn modelId="{F0B45EA7-DF2F-4767-99B6-A4BA6A6063D5}" srcId="{0D3C7878-FE1E-45DB-9DB1-AF9D560E7601}" destId="{66D511D8-7BEE-42A8-A9AA-A37B7F916737}" srcOrd="0" destOrd="0" parTransId="{E520EFA8-DBBA-499D-A5C9-115C8573A1BA}" sibTransId="{EB690175-5A1E-42B5-978B-C7FA3D40A55F}"/>
    <dgm:cxn modelId="{76D08BBA-65BA-4B20-9E63-C1570EF23348}" type="presOf" srcId="{A652F3BE-4D65-433A-82E1-EFC519846D15}" destId="{7C960362-F649-454A-9CE7-C5E29C5EDFA7}" srcOrd="0" destOrd="0" presId="urn:microsoft.com/office/officeart/2005/8/layout/lProcess2"/>
    <dgm:cxn modelId="{E3CF2C4A-5426-45FF-BC5D-5494E76AA270}" type="presParOf" srcId="{926C2ECD-BE9C-49FA-BAED-BCABE39D4631}" destId="{734D6575-07D6-4C20-AD4B-23D28F1F41DA}" srcOrd="0" destOrd="0" presId="urn:microsoft.com/office/officeart/2005/8/layout/lProcess2"/>
    <dgm:cxn modelId="{5DB703CE-CEF3-49FC-9358-BE6032F3ACC0}" type="presParOf" srcId="{734D6575-07D6-4C20-AD4B-23D28F1F41DA}" destId="{7410C716-A071-4F61-A6D7-45B702CA1411}" srcOrd="0" destOrd="0" presId="urn:microsoft.com/office/officeart/2005/8/layout/lProcess2"/>
    <dgm:cxn modelId="{ADAFB7FC-0219-4EBD-BDC6-147A95D7165B}" type="presParOf" srcId="{734D6575-07D6-4C20-AD4B-23D28F1F41DA}" destId="{53F30786-40EB-4A73-9A2F-C3F512296DF6}" srcOrd="1" destOrd="0" presId="urn:microsoft.com/office/officeart/2005/8/layout/lProcess2"/>
    <dgm:cxn modelId="{6B9C4B58-EBCC-4F3B-8D56-0D7A4247570F}" type="presParOf" srcId="{734D6575-07D6-4C20-AD4B-23D28F1F41DA}" destId="{3DA8037C-2C71-4D73-BC1B-4D3122283843}" srcOrd="2" destOrd="0" presId="urn:microsoft.com/office/officeart/2005/8/layout/lProcess2"/>
    <dgm:cxn modelId="{BE0B49FE-C418-4316-87ED-BAAF925D8651}" type="presParOf" srcId="{3DA8037C-2C71-4D73-BC1B-4D3122283843}" destId="{7903846B-CE3E-49E4-B5E3-3AF4ACB4DBF9}" srcOrd="0" destOrd="0" presId="urn:microsoft.com/office/officeart/2005/8/layout/lProcess2"/>
    <dgm:cxn modelId="{75DDBD86-D5EE-4F2B-B7AC-17CA99AD3EA2}" type="presParOf" srcId="{7903846B-CE3E-49E4-B5E3-3AF4ACB4DBF9}" destId="{875A21CD-56D8-46EB-821F-3B844EABE572}" srcOrd="0" destOrd="0" presId="urn:microsoft.com/office/officeart/2005/8/layout/lProcess2"/>
    <dgm:cxn modelId="{6831A0BD-8B94-4312-893B-4A4BE70FDF92}" type="presParOf" srcId="{926C2ECD-BE9C-49FA-BAED-BCABE39D4631}" destId="{68228215-2ED8-4791-B04A-BE0B563D20E5}" srcOrd="1" destOrd="0" presId="urn:microsoft.com/office/officeart/2005/8/layout/lProcess2"/>
    <dgm:cxn modelId="{1F43115C-AE89-4DA0-B079-2CB2C5C68AB2}" type="presParOf" srcId="{926C2ECD-BE9C-49FA-BAED-BCABE39D4631}" destId="{BB2A0B37-E447-433A-81A4-C734ADAC06C4}" srcOrd="2" destOrd="0" presId="urn:microsoft.com/office/officeart/2005/8/layout/lProcess2"/>
    <dgm:cxn modelId="{56EDE946-4320-41B9-8498-BA00FA5C4782}" type="presParOf" srcId="{BB2A0B37-E447-433A-81A4-C734ADAC06C4}" destId="{ECA2F413-6158-4499-A2D7-01B5BE7A164C}" srcOrd="0" destOrd="0" presId="urn:microsoft.com/office/officeart/2005/8/layout/lProcess2"/>
    <dgm:cxn modelId="{59F26E14-29E7-4D0B-8C5F-B991291F6A6D}" type="presParOf" srcId="{BB2A0B37-E447-433A-81A4-C734ADAC06C4}" destId="{4E9A9709-6C8F-4CD3-A85B-68C556137E43}" srcOrd="1" destOrd="0" presId="urn:microsoft.com/office/officeart/2005/8/layout/lProcess2"/>
    <dgm:cxn modelId="{CDDA5C20-440E-4E37-9E73-395841EB4ED5}" type="presParOf" srcId="{BB2A0B37-E447-433A-81A4-C734ADAC06C4}" destId="{BC9700DC-3B50-417A-B691-07F4D2E7FF3E}" srcOrd="2" destOrd="0" presId="urn:microsoft.com/office/officeart/2005/8/layout/lProcess2"/>
    <dgm:cxn modelId="{9DA9B212-5A0B-4919-9530-17298689C3CD}" type="presParOf" srcId="{BC9700DC-3B50-417A-B691-07F4D2E7FF3E}" destId="{22C7E491-F6A7-478A-B5BB-0A9DB9A1CAA1}" srcOrd="0" destOrd="0" presId="urn:microsoft.com/office/officeart/2005/8/layout/lProcess2"/>
    <dgm:cxn modelId="{91FCA02F-AEEA-4C71-AE85-B604172D9FE1}" type="presParOf" srcId="{22C7E491-F6A7-478A-B5BB-0A9DB9A1CAA1}" destId="{D5FD733F-8A7A-4CFA-8F75-AF834789356A}" srcOrd="0" destOrd="0" presId="urn:microsoft.com/office/officeart/2005/8/layout/lProcess2"/>
    <dgm:cxn modelId="{32404A66-3AFA-4E27-BD24-58BD34B4F6B4}" type="presParOf" srcId="{22C7E491-F6A7-478A-B5BB-0A9DB9A1CAA1}" destId="{02591FC3-4193-4AC9-AAD6-7913C7D7C632}" srcOrd="1" destOrd="0" presId="urn:microsoft.com/office/officeart/2005/8/layout/lProcess2"/>
    <dgm:cxn modelId="{F18D3EC8-6824-452D-959B-3E436AD791BA}" type="presParOf" srcId="{22C7E491-F6A7-478A-B5BB-0A9DB9A1CAA1}" destId="{C42B7DD3-ACC4-47EE-814F-4C1F886FC0DE}" srcOrd="2" destOrd="0" presId="urn:microsoft.com/office/officeart/2005/8/layout/lProcess2"/>
    <dgm:cxn modelId="{14005C25-CF87-4D9C-A9DD-E489C9891C24}" type="presParOf" srcId="{22C7E491-F6A7-478A-B5BB-0A9DB9A1CAA1}" destId="{244CA635-FBD1-499D-8739-A685115591B9}" srcOrd="3" destOrd="0" presId="urn:microsoft.com/office/officeart/2005/8/layout/lProcess2"/>
    <dgm:cxn modelId="{A5679850-CEE0-4590-BA74-1C5950E12D73}" type="presParOf" srcId="{22C7E491-F6A7-478A-B5BB-0A9DB9A1CAA1}" destId="{6C210CC3-96AE-4177-AEC7-E5282B87ACDB}" srcOrd="4" destOrd="0" presId="urn:microsoft.com/office/officeart/2005/8/layout/lProcess2"/>
    <dgm:cxn modelId="{A96DB838-E8B5-4D89-A6B4-BFA4A85879AF}" type="presParOf" srcId="{926C2ECD-BE9C-49FA-BAED-BCABE39D4631}" destId="{C0386CC2-00FD-4FDF-ACF7-3FFC9A53C5BD}" srcOrd="3" destOrd="0" presId="urn:microsoft.com/office/officeart/2005/8/layout/lProcess2"/>
    <dgm:cxn modelId="{0C2D7405-1138-43A9-8A24-A289D0F00D0A}" type="presParOf" srcId="{926C2ECD-BE9C-49FA-BAED-BCABE39D4631}" destId="{817B8CB0-CF94-4004-AA18-97958BAC08C7}" srcOrd="4" destOrd="0" presId="urn:microsoft.com/office/officeart/2005/8/layout/lProcess2"/>
    <dgm:cxn modelId="{478BBDEA-511B-4126-845E-894148A0E2E2}" type="presParOf" srcId="{817B8CB0-CF94-4004-AA18-97958BAC08C7}" destId="{7C960362-F649-454A-9CE7-C5E29C5EDFA7}" srcOrd="0" destOrd="0" presId="urn:microsoft.com/office/officeart/2005/8/layout/lProcess2"/>
    <dgm:cxn modelId="{0B3C0B78-31F1-46B6-8013-A6FF1565B897}" type="presParOf" srcId="{817B8CB0-CF94-4004-AA18-97958BAC08C7}" destId="{81AD5CD9-A335-406C-A6BE-2DD487CB36A0}" srcOrd="1" destOrd="0" presId="urn:microsoft.com/office/officeart/2005/8/layout/lProcess2"/>
    <dgm:cxn modelId="{0265153B-F3F4-4367-A31A-2430AC808612}" type="presParOf" srcId="{817B8CB0-CF94-4004-AA18-97958BAC08C7}" destId="{C0B5CBC7-0A5D-4A47-A08D-2A213E669B26}" srcOrd="2" destOrd="0" presId="urn:microsoft.com/office/officeart/2005/8/layout/lProcess2"/>
    <dgm:cxn modelId="{129BF491-AD05-42E0-90AA-1C65599C4F61}" type="presParOf" srcId="{C0B5CBC7-0A5D-4A47-A08D-2A213E669B26}" destId="{78F6DA3C-10E5-4B0B-8EE2-F04EB9744B2E}" srcOrd="0" destOrd="0" presId="urn:microsoft.com/office/officeart/2005/8/layout/lProcess2"/>
    <dgm:cxn modelId="{C7897DF0-890E-46DA-8F10-692AF5773E75}" type="presParOf" srcId="{78F6DA3C-10E5-4B0B-8EE2-F04EB9744B2E}" destId="{AA886076-E92E-48CE-ABA5-52483A55B9B6}" srcOrd="0" destOrd="0" presId="urn:microsoft.com/office/officeart/2005/8/layout/lProcess2"/>
    <dgm:cxn modelId="{59348069-21DC-45B5-A5E1-F391EC425CAF}" type="presParOf" srcId="{78F6DA3C-10E5-4B0B-8EE2-F04EB9744B2E}" destId="{12238A51-9958-416F-BEE5-352DA909A358}" srcOrd="1" destOrd="0" presId="urn:microsoft.com/office/officeart/2005/8/layout/lProcess2"/>
    <dgm:cxn modelId="{7607EA95-4ED1-431C-A595-C712E6D789CB}" type="presParOf" srcId="{78F6DA3C-10E5-4B0B-8EE2-F04EB9744B2E}" destId="{F0A97F0A-CFBB-4C4C-A523-CECEE6EFB0CB}" srcOrd="2" destOrd="0" presId="urn:microsoft.com/office/officeart/2005/8/layout/lProcess2"/>
    <dgm:cxn modelId="{63EA0F3D-4A40-4296-A1D2-21084C047FAD}" type="presParOf" srcId="{78F6DA3C-10E5-4B0B-8EE2-F04EB9744B2E}" destId="{94E5583C-240C-4214-AAF7-60850F7C7029}" srcOrd="3" destOrd="0" presId="urn:microsoft.com/office/officeart/2005/8/layout/lProcess2"/>
    <dgm:cxn modelId="{27CE5C13-87B5-4E4F-8512-D52584B23C4C}" type="presParOf" srcId="{78F6DA3C-10E5-4B0B-8EE2-F04EB9744B2E}" destId="{765F0FBA-3EE4-4E9E-9460-44163F9D498E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8FBDFAC-2D68-44CD-9B17-84456EB9DD85}" type="doc">
      <dgm:prSet loTypeId="urn:microsoft.com/office/officeart/2005/8/layout/lProcess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0D3C7878-FE1E-45DB-9DB1-AF9D560E7601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Критерій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0C97C-0AA4-443B-8657-5B0D083FE0FE}" type="parTrans" cxnId="{2A528B09-F56E-41E8-B6F1-9B971201E5D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2C13BD-A59D-40E4-9375-EAFC57800BCE}" type="sibTrans" cxnId="{2A528B09-F56E-41E8-B6F1-9B971201E5D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D511D8-7BEE-42A8-A9AA-A37B7F916737}">
      <dgm:prSet phldrT="[Текст]" custT="1"/>
      <dgm:spPr/>
      <dgm:t>
        <a:bodyPr vert="vert270"/>
        <a:lstStyle/>
        <a:p>
          <a:pPr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а.Змістове наповнення (опрацювання</a:t>
          </a:r>
        </a:p>
        <a:p>
          <a:pPr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умов, зазначених</a:t>
          </a:r>
        </a:p>
        <a:p>
          <a:pPr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ситуації): 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20EFA8-DBBA-499D-A5C9-115C8573A1BA}" type="parTrans" cxnId="{F0B45EA7-DF2F-4767-99B6-A4BA6A6063D5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90175-5A1E-42B5-978B-C7FA3D40A55F}" type="sibTrans" cxnId="{F0B45EA7-DF2F-4767-99B6-A4BA6A6063D5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92692-43F3-43BB-806E-4D4F9E4D5BCF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Змістовий вияв і композиційне оформлення критерію</a:t>
          </a:r>
        </a:p>
        <a:p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а2 – друга умова</a:t>
          </a:r>
          <a:endParaRPr lang="uk-UA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63883C-F12D-4097-B28E-17CFE1E7C6AC}" type="par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CE230-2530-4A4A-A84A-B7FF99FB146F}" type="sib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25FBD-96F5-447B-A654-87A62AAD8B17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Умова опрацьована повністю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10983-7053-4338-8108-EFF9FF2CD777}" type="parTrans" cxnId="{D46356FC-3AC3-4D9A-8A9E-0E38B4DEB79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A21B02-0AA8-43A7-BF8A-BBCF27BDA4DE}" type="sibTrans" cxnId="{D46356FC-3AC3-4D9A-8A9E-0E38B4DEB79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49CFA-1CA2-42F6-9C37-1789A856D289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Умова лише згадана</a:t>
          </a:r>
          <a:endParaRPr lang="uk-UA" sz="2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E59C67-8786-41D8-9E40-4315523CF9B3}" type="par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80858-894A-426D-95A6-5C172D6C5833}" type="sib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2F3BE-4D65-433A-82E1-EFC519846D15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Бали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D51012-CB30-451A-B91D-3CCB3A9B4076}" type="parTrans" cxnId="{AD31B7E8-01D2-40E8-A714-42A51FBDF67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CB8B4F-D4D5-4296-904A-9685FC01F1F3}" type="sibTrans" cxnId="{AD31B7E8-01D2-40E8-A714-42A51FBDF67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9D928-9E3E-4F8C-8A48-428B3F3E9A5C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531E37-EBBE-4C68-80FB-24BAD8917D94}" type="par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FA4F38-B332-4E8E-9CCF-F4B7323CB57A}" type="sib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82994-6A8E-4EE0-978B-75D6586B3E92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7BE8DC-B8C3-4B11-853C-ABCD1D837CAF}" type="parTrans" cxnId="{2DF8B041-84D2-46C2-B969-43E951A93A7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44B5AF-C31F-44C9-8B82-B8675452E840}" type="sibTrans" cxnId="{2DF8B041-84D2-46C2-B969-43E951A93A7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643FA8-3275-41FF-AC0F-3BB04F9F7E51}">
      <dgm:prSet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Умова не </a:t>
          </a:r>
          <a:r>
            <a:rPr lang="ru-RU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опрацьована</a:t>
          </a:r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й не </a:t>
          </a:r>
          <a:r>
            <a:rPr lang="ru-RU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згадана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4C21DE-4D59-4862-808A-7519E796BE88}" type="parTrans" cxnId="{5B9CEA64-D01A-42E0-9C21-7581E3C3672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64D27-DF5B-45E3-BF50-6823C47010D4}" type="sibTrans" cxnId="{5B9CEA64-D01A-42E0-9C21-7581E3C3672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7320EB-BE6A-4B7E-909B-F02E343BCC7A}">
      <dgm:prSet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199BE3-BEB1-494A-B915-11AD59A30D81}" type="parTrans" cxnId="{B4004E24-C26B-40E5-B3F0-D936E09B88E7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179D1-ACE1-4DAC-B359-DEA892EF6282}" type="sibTrans" cxnId="{B4004E24-C26B-40E5-B3F0-D936E09B88E7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6C2ECD-BE9C-49FA-BAED-BCABE39D4631}" type="pres">
      <dgm:prSet presAssocID="{68FBDFAC-2D68-44CD-9B17-84456EB9DD8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34D6575-07D6-4C20-AD4B-23D28F1F41DA}" type="pres">
      <dgm:prSet presAssocID="{0D3C7878-FE1E-45DB-9DB1-AF9D560E7601}" presName="compNode" presStyleCnt="0"/>
      <dgm:spPr/>
    </dgm:pt>
    <dgm:pt modelId="{7410C716-A071-4F61-A6D7-45B702CA1411}" type="pres">
      <dgm:prSet presAssocID="{0D3C7878-FE1E-45DB-9DB1-AF9D560E7601}" presName="aNode" presStyleLbl="bgShp" presStyleIdx="0" presStyleCnt="3" custScaleX="159908"/>
      <dgm:spPr/>
      <dgm:t>
        <a:bodyPr/>
        <a:lstStyle/>
        <a:p>
          <a:endParaRPr lang="uk-UA"/>
        </a:p>
      </dgm:t>
    </dgm:pt>
    <dgm:pt modelId="{53F30786-40EB-4A73-9A2F-C3F512296DF6}" type="pres">
      <dgm:prSet presAssocID="{0D3C7878-FE1E-45DB-9DB1-AF9D560E7601}" presName="textNode" presStyleLbl="bgShp" presStyleIdx="0" presStyleCnt="3"/>
      <dgm:spPr/>
      <dgm:t>
        <a:bodyPr/>
        <a:lstStyle/>
        <a:p>
          <a:endParaRPr lang="uk-UA"/>
        </a:p>
      </dgm:t>
    </dgm:pt>
    <dgm:pt modelId="{3DA8037C-2C71-4D73-BC1B-4D3122283843}" type="pres">
      <dgm:prSet presAssocID="{0D3C7878-FE1E-45DB-9DB1-AF9D560E7601}" presName="compChildNode" presStyleCnt="0"/>
      <dgm:spPr/>
    </dgm:pt>
    <dgm:pt modelId="{7903846B-CE3E-49E4-B5E3-3AF4ACB4DBF9}" type="pres">
      <dgm:prSet presAssocID="{0D3C7878-FE1E-45DB-9DB1-AF9D560E7601}" presName="theInnerList" presStyleCnt="0"/>
      <dgm:spPr/>
    </dgm:pt>
    <dgm:pt modelId="{875A21CD-56D8-46EB-821F-3B844EABE572}" type="pres">
      <dgm:prSet presAssocID="{66D511D8-7BEE-42A8-A9AA-A37B7F916737}" presName="childNode" presStyleLbl="node1" presStyleIdx="0" presStyleCnt="7" custScaleX="1514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228215-2ED8-4791-B04A-BE0B563D20E5}" type="pres">
      <dgm:prSet presAssocID="{0D3C7878-FE1E-45DB-9DB1-AF9D560E7601}" presName="aSpace" presStyleCnt="0"/>
      <dgm:spPr/>
    </dgm:pt>
    <dgm:pt modelId="{BB2A0B37-E447-433A-81A4-C734ADAC06C4}" type="pres">
      <dgm:prSet presAssocID="{18A92692-43F3-43BB-806E-4D4F9E4D5BCF}" presName="compNode" presStyleCnt="0"/>
      <dgm:spPr/>
    </dgm:pt>
    <dgm:pt modelId="{ECA2F413-6158-4499-A2D7-01B5BE7A164C}" type="pres">
      <dgm:prSet presAssocID="{18A92692-43F3-43BB-806E-4D4F9E4D5BCF}" presName="aNode" presStyleLbl="bgShp" presStyleIdx="1" presStyleCnt="3" custScaleX="358236" custLinFactNeighborX="-2023"/>
      <dgm:spPr/>
      <dgm:t>
        <a:bodyPr/>
        <a:lstStyle/>
        <a:p>
          <a:endParaRPr lang="uk-UA"/>
        </a:p>
      </dgm:t>
    </dgm:pt>
    <dgm:pt modelId="{4E9A9709-6C8F-4CD3-A85B-68C556137E43}" type="pres">
      <dgm:prSet presAssocID="{18A92692-43F3-43BB-806E-4D4F9E4D5BCF}" presName="textNode" presStyleLbl="bgShp" presStyleIdx="1" presStyleCnt="3"/>
      <dgm:spPr/>
      <dgm:t>
        <a:bodyPr/>
        <a:lstStyle/>
        <a:p>
          <a:endParaRPr lang="uk-UA"/>
        </a:p>
      </dgm:t>
    </dgm:pt>
    <dgm:pt modelId="{BC9700DC-3B50-417A-B691-07F4D2E7FF3E}" type="pres">
      <dgm:prSet presAssocID="{18A92692-43F3-43BB-806E-4D4F9E4D5BCF}" presName="compChildNode" presStyleCnt="0"/>
      <dgm:spPr/>
    </dgm:pt>
    <dgm:pt modelId="{22C7E491-F6A7-478A-B5BB-0A9DB9A1CAA1}" type="pres">
      <dgm:prSet presAssocID="{18A92692-43F3-43BB-806E-4D4F9E4D5BCF}" presName="theInnerList" presStyleCnt="0"/>
      <dgm:spPr/>
    </dgm:pt>
    <dgm:pt modelId="{D5FD733F-8A7A-4CFA-8F75-AF834789356A}" type="pres">
      <dgm:prSet presAssocID="{25325FBD-96F5-447B-A654-87A62AAD8B17}" presName="childNode" presStyleLbl="node1" presStyleIdx="1" presStyleCnt="7" custScaleX="417237" custScaleY="2264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591FC3-4193-4AC9-AAD6-7913C7D7C632}" type="pres">
      <dgm:prSet presAssocID="{25325FBD-96F5-447B-A654-87A62AAD8B17}" presName="aSpace2" presStyleCnt="0"/>
      <dgm:spPr/>
    </dgm:pt>
    <dgm:pt modelId="{C42B7DD3-ACC4-47EE-814F-4C1F886FC0DE}" type="pres">
      <dgm:prSet presAssocID="{59049CFA-1CA2-42F6-9C37-1789A856D289}" presName="childNode" presStyleLbl="node1" presStyleIdx="2" presStyleCnt="7" custScaleX="414485" custScaleY="14869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4CA635-FBD1-499D-8739-A685115591B9}" type="pres">
      <dgm:prSet presAssocID="{59049CFA-1CA2-42F6-9C37-1789A856D289}" presName="aSpace2" presStyleCnt="0"/>
      <dgm:spPr/>
    </dgm:pt>
    <dgm:pt modelId="{6C210CC3-96AE-4177-AEC7-E5282B87ACDB}" type="pres">
      <dgm:prSet presAssocID="{78643FA8-3275-41FF-AC0F-3BB04F9F7E51}" presName="childNode" presStyleLbl="node1" presStyleIdx="3" presStyleCnt="7" custScaleX="410145" custScaleY="3208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386CC2-00FD-4FDF-ACF7-3FFC9A53C5BD}" type="pres">
      <dgm:prSet presAssocID="{18A92692-43F3-43BB-806E-4D4F9E4D5BCF}" presName="aSpace" presStyleCnt="0"/>
      <dgm:spPr/>
    </dgm:pt>
    <dgm:pt modelId="{817B8CB0-CF94-4004-AA18-97958BAC08C7}" type="pres">
      <dgm:prSet presAssocID="{A652F3BE-4D65-433A-82E1-EFC519846D15}" presName="compNode" presStyleCnt="0"/>
      <dgm:spPr/>
    </dgm:pt>
    <dgm:pt modelId="{7C960362-F649-454A-9CE7-C5E29C5EDFA7}" type="pres">
      <dgm:prSet presAssocID="{A652F3BE-4D65-433A-82E1-EFC519846D15}" presName="aNode" presStyleLbl="bgShp" presStyleIdx="2" presStyleCnt="3" custScaleX="79629"/>
      <dgm:spPr/>
      <dgm:t>
        <a:bodyPr/>
        <a:lstStyle/>
        <a:p>
          <a:endParaRPr lang="uk-UA"/>
        </a:p>
      </dgm:t>
    </dgm:pt>
    <dgm:pt modelId="{81AD5CD9-A335-406C-A6BE-2DD487CB36A0}" type="pres">
      <dgm:prSet presAssocID="{A652F3BE-4D65-433A-82E1-EFC519846D15}" presName="textNode" presStyleLbl="bgShp" presStyleIdx="2" presStyleCnt="3"/>
      <dgm:spPr/>
      <dgm:t>
        <a:bodyPr/>
        <a:lstStyle/>
        <a:p>
          <a:endParaRPr lang="uk-UA"/>
        </a:p>
      </dgm:t>
    </dgm:pt>
    <dgm:pt modelId="{C0B5CBC7-0A5D-4A47-A08D-2A213E669B26}" type="pres">
      <dgm:prSet presAssocID="{A652F3BE-4D65-433A-82E1-EFC519846D15}" presName="compChildNode" presStyleCnt="0"/>
      <dgm:spPr/>
    </dgm:pt>
    <dgm:pt modelId="{78F6DA3C-10E5-4B0B-8EE2-F04EB9744B2E}" type="pres">
      <dgm:prSet presAssocID="{A652F3BE-4D65-433A-82E1-EFC519846D15}" presName="theInnerList" presStyleCnt="0"/>
      <dgm:spPr/>
    </dgm:pt>
    <dgm:pt modelId="{AA886076-E92E-48CE-ABA5-52483A55B9B6}" type="pres">
      <dgm:prSet presAssocID="{F319D928-9E3E-4F8C-8A48-428B3F3E9A5C}" presName="childNode" presStyleLbl="node1" presStyleIdx="4" presStyleCnt="7" custScaleX="673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238A51-9958-416F-BEE5-352DA909A358}" type="pres">
      <dgm:prSet presAssocID="{F319D928-9E3E-4F8C-8A48-428B3F3E9A5C}" presName="aSpace2" presStyleCnt="0"/>
      <dgm:spPr/>
    </dgm:pt>
    <dgm:pt modelId="{F0A97F0A-CFBB-4C4C-A523-CECEE6EFB0CB}" type="pres">
      <dgm:prSet presAssocID="{30582994-6A8E-4EE0-978B-75D6586B3E92}" presName="childNode" presStyleLbl="node1" presStyleIdx="5" presStyleCnt="7" custScaleX="673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E5583C-240C-4214-AAF7-60850F7C7029}" type="pres">
      <dgm:prSet presAssocID="{30582994-6A8E-4EE0-978B-75D6586B3E92}" presName="aSpace2" presStyleCnt="0"/>
      <dgm:spPr/>
    </dgm:pt>
    <dgm:pt modelId="{765F0FBA-3EE4-4E9E-9460-44163F9D498E}" type="pres">
      <dgm:prSet presAssocID="{B67320EB-BE6A-4B7E-909B-F02E343BCC7A}" presName="childNode" presStyleLbl="node1" presStyleIdx="6" presStyleCnt="7" custScaleX="672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B0F4432-F5E0-475F-A441-019BF0326D35}" type="presOf" srcId="{66D511D8-7BEE-42A8-A9AA-A37B7F916737}" destId="{875A21CD-56D8-46EB-821F-3B844EABE572}" srcOrd="0" destOrd="0" presId="urn:microsoft.com/office/officeart/2005/8/layout/lProcess2"/>
    <dgm:cxn modelId="{2CD8200A-EC4C-4D02-AA5E-72EEAA5B1A5F}" type="presOf" srcId="{0D3C7878-FE1E-45DB-9DB1-AF9D560E7601}" destId="{7410C716-A071-4F61-A6D7-45B702CA1411}" srcOrd="0" destOrd="0" presId="urn:microsoft.com/office/officeart/2005/8/layout/lProcess2"/>
    <dgm:cxn modelId="{284F25B4-59AC-481A-AC90-6E86B2E62630}" type="presOf" srcId="{A652F3BE-4D65-433A-82E1-EFC519846D15}" destId="{7C960362-F649-454A-9CE7-C5E29C5EDFA7}" srcOrd="0" destOrd="0" presId="urn:microsoft.com/office/officeart/2005/8/layout/lProcess2"/>
    <dgm:cxn modelId="{D443E11F-D240-447B-A16C-6FDD556101AE}" type="presOf" srcId="{0D3C7878-FE1E-45DB-9DB1-AF9D560E7601}" destId="{53F30786-40EB-4A73-9A2F-C3F512296DF6}" srcOrd="1" destOrd="0" presId="urn:microsoft.com/office/officeart/2005/8/layout/lProcess2"/>
    <dgm:cxn modelId="{4B10C722-E3B0-473A-91DC-6DB6C707F7F0}" srcId="{68FBDFAC-2D68-44CD-9B17-84456EB9DD85}" destId="{18A92692-43F3-43BB-806E-4D4F9E4D5BCF}" srcOrd="1" destOrd="0" parTransId="{6B63883C-F12D-4097-B28E-17CFE1E7C6AC}" sibTransId="{539CE230-2530-4A4A-A84A-B7FF99FB146F}"/>
    <dgm:cxn modelId="{F0FB08DB-465A-4003-826F-AFFF3B469B2C}" type="presOf" srcId="{30582994-6A8E-4EE0-978B-75D6586B3E92}" destId="{F0A97F0A-CFBB-4C4C-A523-CECEE6EFB0CB}" srcOrd="0" destOrd="0" presId="urn:microsoft.com/office/officeart/2005/8/layout/lProcess2"/>
    <dgm:cxn modelId="{4AE7FB1B-B430-405A-8431-FA1A5E303575}" type="presOf" srcId="{59049CFA-1CA2-42F6-9C37-1789A856D289}" destId="{C42B7DD3-ACC4-47EE-814F-4C1F886FC0DE}" srcOrd="0" destOrd="0" presId="urn:microsoft.com/office/officeart/2005/8/layout/lProcess2"/>
    <dgm:cxn modelId="{AD31B7E8-01D2-40E8-A714-42A51FBDF67F}" srcId="{68FBDFAC-2D68-44CD-9B17-84456EB9DD85}" destId="{A652F3BE-4D65-433A-82E1-EFC519846D15}" srcOrd="2" destOrd="0" parTransId="{9FD51012-CB30-451A-B91D-3CCB3A9B4076}" sibTransId="{4DCB8B4F-D4D5-4296-904A-9685FC01F1F3}"/>
    <dgm:cxn modelId="{F683E95C-DAE0-4302-8538-8DCF4DFE6C02}" type="presOf" srcId="{25325FBD-96F5-447B-A654-87A62AAD8B17}" destId="{D5FD733F-8A7A-4CFA-8F75-AF834789356A}" srcOrd="0" destOrd="0" presId="urn:microsoft.com/office/officeart/2005/8/layout/lProcess2"/>
    <dgm:cxn modelId="{5E0C575A-8C7C-4C81-B30B-495B37664E9E}" srcId="{A652F3BE-4D65-433A-82E1-EFC519846D15}" destId="{F319D928-9E3E-4F8C-8A48-428B3F3E9A5C}" srcOrd="0" destOrd="0" parTransId="{9D531E37-EBBE-4C68-80FB-24BAD8917D94}" sibTransId="{CFFA4F38-B332-4E8E-9CCF-F4B7323CB57A}"/>
    <dgm:cxn modelId="{5B9CEA64-D01A-42E0-9C21-7581E3C36721}" srcId="{18A92692-43F3-43BB-806E-4D4F9E4D5BCF}" destId="{78643FA8-3275-41FF-AC0F-3BB04F9F7E51}" srcOrd="2" destOrd="0" parTransId="{774C21DE-4D59-4862-808A-7519E796BE88}" sibTransId="{20564D27-DF5B-45E3-BF50-6823C47010D4}"/>
    <dgm:cxn modelId="{B4004E24-C26B-40E5-B3F0-D936E09B88E7}" srcId="{A652F3BE-4D65-433A-82E1-EFC519846D15}" destId="{B67320EB-BE6A-4B7E-909B-F02E343BCC7A}" srcOrd="2" destOrd="0" parTransId="{0A199BE3-BEB1-494A-B915-11AD59A30D81}" sibTransId="{E4E179D1-ACE1-4DAC-B359-DEA892EF6282}"/>
    <dgm:cxn modelId="{EF7FB7BC-F4E3-4AEE-9F89-077B7CCB1919}" type="presOf" srcId="{B67320EB-BE6A-4B7E-909B-F02E343BCC7A}" destId="{765F0FBA-3EE4-4E9E-9460-44163F9D498E}" srcOrd="0" destOrd="0" presId="urn:microsoft.com/office/officeart/2005/8/layout/lProcess2"/>
    <dgm:cxn modelId="{2DF8B041-84D2-46C2-B969-43E951A93A7E}" srcId="{A652F3BE-4D65-433A-82E1-EFC519846D15}" destId="{30582994-6A8E-4EE0-978B-75D6586B3E92}" srcOrd="1" destOrd="0" parTransId="{4F7BE8DC-B8C3-4B11-853C-ABCD1D837CAF}" sibTransId="{5E44B5AF-C31F-44C9-8B82-B8675452E840}"/>
    <dgm:cxn modelId="{B4E5BC88-07D0-455B-9F11-87DC32AC900C}" type="presOf" srcId="{18A92692-43F3-43BB-806E-4D4F9E4D5BCF}" destId="{4E9A9709-6C8F-4CD3-A85B-68C556137E43}" srcOrd="1" destOrd="0" presId="urn:microsoft.com/office/officeart/2005/8/layout/lProcess2"/>
    <dgm:cxn modelId="{C15F7838-34EC-4A2E-96CF-E0F70C995B38}" type="presOf" srcId="{F319D928-9E3E-4F8C-8A48-428B3F3E9A5C}" destId="{AA886076-E92E-48CE-ABA5-52483A55B9B6}" srcOrd="0" destOrd="0" presId="urn:microsoft.com/office/officeart/2005/8/layout/lProcess2"/>
    <dgm:cxn modelId="{3E767911-C7F7-462B-9691-84F771B74041}" type="presOf" srcId="{A652F3BE-4D65-433A-82E1-EFC519846D15}" destId="{81AD5CD9-A335-406C-A6BE-2DD487CB36A0}" srcOrd="1" destOrd="0" presId="urn:microsoft.com/office/officeart/2005/8/layout/lProcess2"/>
    <dgm:cxn modelId="{5BE311B6-A24D-42DF-BA9D-3A84315FA2FA}" type="presOf" srcId="{68FBDFAC-2D68-44CD-9B17-84456EB9DD85}" destId="{926C2ECD-BE9C-49FA-BAED-BCABE39D4631}" srcOrd="0" destOrd="0" presId="urn:microsoft.com/office/officeart/2005/8/layout/lProcess2"/>
    <dgm:cxn modelId="{D46356FC-3AC3-4D9A-8A9E-0E38B4DEB790}" srcId="{18A92692-43F3-43BB-806E-4D4F9E4D5BCF}" destId="{25325FBD-96F5-447B-A654-87A62AAD8B17}" srcOrd="0" destOrd="0" parTransId="{76510983-7053-4338-8108-EFF9FF2CD777}" sibTransId="{92A21B02-0AA8-43A7-BF8A-BBCF27BDA4DE}"/>
    <dgm:cxn modelId="{0300F91C-D0BF-40B8-B898-9899B608ECB3}" type="presOf" srcId="{78643FA8-3275-41FF-AC0F-3BB04F9F7E51}" destId="{6C210CC3-96AE-4177-AEC7-E5282B87ACDB}" srcOrd="0" destOrd="0" presId="urn:microsoft.com/office/officeart/2005/8/layout/lProcess2"/>
    <dgm:cxn modelId="{F0B45EA7-DF2F-4767-99B6-A4BA6A6063D5}" srcId="{0D3C7878-FE1E-45DB-9DB1-AF9D560E7601}" destId="{66D511D8-7BEE-42A8-A9AA-A37B7F916737}" srcOrd="0" destOrd="0" parTransId="{E520EFA8-DBBA-499D-A5C9-115C8573A1BA}" sibTransId="{EB690175-5A1E-42B5-978B-C7FA3D40A55F}"/>
    <dgm:cxn modelId="{7797CE69-7B37-453F-BCD6-53B9ECF4F3B6}" srcId="{18A92692-43F3-43BB-806E-4D4F9E4D5BCF}" destId="{59049CFA-1CA2-42F6-9C37-1789A856D289}" srcOrd="1" destOrd="0" parTransId="{A1E59C67-8786-41D8-9E40-4315523CF9B3}" sibTransId="{EF780858-894A-426D-95A6-5C172D6C5833}"/>
    <dgm:cxn modelId="{2A528B09-F56E-41E8-B6F1-9B971201E5D1}" srcId="{68FBDFAC-2D68-44CD-9B17-84456EB9DD85}" destId="{0D3C7878-FE1E-45DB-9DB1-AF9D560E7601}" srcOrd="0" destOrd="0" parTransId="{D970C97C-0AA4-443B-8657-5B0D083FE0FE}" sibTransId="{3E2C13BD-A59D-40E4-9375-EAFC57800BCE}"/>
    <dgm:cxn modelId="{BD92435D-43D0-4EA5-89CC-E0DA03C55460}" type="presOf" srcId="{18A92692-43F3-43BB-806E-4D4F9E4D5BCF}" destId="{ECA2F413-6158-4499-A2D7-01B5BE7A164C}" srcOrd="0" destOrd="0" presId="urn:microsoft.com/office/officeart/2005/8/layout/lProcess2"/>
    <dgm:cxn modelId="{7947FADF-42D4-4865-9743-773CC1FD6882}" type="presParOf" srcId="{926C2ECD-BE9C-49FA-BAED-BCABE39D4631}" destId="{734D6575-07D6-4C20-AD4B-23D28F1F41DA}" srcOrd="0" destOrd="0" presId="urn:microsoft.com/office/officeart/2005/8/layout/lProcess2"/>
    <dgm:cxn modelId="{BA5C1412-E1CF-4011-8DF2-9E9BB19140B6}" type="presParOf" srcId="{734D6575-07D6-4C20-AD4B-23D28F1F41DA}" destId="{7410C716-A071-4F61-A6D7-45B702CA1411}" srcOrd="0" destOrd="0" presId="urn:microsoft.com/office/officeart/2005/8/layout/lProcess2"/>
    <dgm:cxn modelId="{4374AA04-B254-4DF8-8642-98F0192CA78C}" type="presParOf" srcId="{734D6575-07D6-4C20-AD4B-23D28F1F41DA}" destId="{53F30786-40EB-4A73-9A2F-C3F512296DF6}" srcOrd="1" destOrd="0" presId="urn:microsoft.com/office/officeart/2005/8/layout/lProcess2"/>
    <dgm:cxn modelId="{F9C7C46B-1F5F-4A46-BD0C-EE177D330D4B}" type="presParOf" srcId="{734D6575-07D6-4C20-AD4B-23D28F1F41DA}" destId="{3DA8037C-2C71-4D73-BC1B-4D3122283843}" srcOrd="2" destOrd="0" presId="urn:microsoft.com/office/officeart/2005/8/layout/lProcess2"/>
    <dgm:cxn modelId="{0D0962F1-8622-489A-ACA2-957C51CF8426}" type="presParOf" srcId="{3DA8037C-2C71-4D73-BC1B-4D3122283843}" destId="{7903846B-CE3E-49E4-B5E3-3AF4ACB4DBF9}" srcOrd="0" destOrd="0" presId="urn:microsoft.com/office/officeart/2005/8/layout/lProcess2"/>
    <dgm:cxn modelId="{D0F02D88-885C-40F4-A14B-0D44C03FD21B}" type="presParOf" srcId="{7903846B-CE3E-49E4-B5E3-3AF4ACB4DBF9}" destId="{875A21CD-56D8-46EB-821F-3B844EABE572}" srcOrd="0" destOrd="0" presId="urn:microsoft.com/office/officeart/2005/8/layout/lProcess2"/>
    <dgm:cxn modelId="{D1FB2EF3-4A6C-4EA2-A192-7C2A857A47D9}" type="presParOf" srcId="{926C2ECD-BE9C-49FA-BAED-BCABE39D4631}" destId="{68228215-2ED8-4791-B04A-BE0B563D20E5}" srcOrd="1" destOrd="0" presId="urn:microsoft.com/office/officeart/2005/8/layout/lProcess2"/>
    <dgm:cxn modelId="{982E0AA1-2F99-4705-A8F0-029C74DB1829}" type="presParOf" srcId="{926C2ECD-BE9C-49FA-BAED-BCABE39D4631}" destId="{BB2A0B37-E447-433A-81A4-C734ADAC06C4}" srcOrd="2" destOrd="0" presId="urn:microsoft.com/office/officeart/2005/8/layout/lProcess2"/>
    <dgm:cxn modelId="{03E15177-66C7-48AF-B774-E634B9C5B9B6}" type="presParOf" srcId="{BB2A0B37-E447-433A-81A4-C734ADAC06C4}" destId="{ECA2F413-6158-4499-A2D7-01B5BE7A164C}" srcOrd="0" destOrd="0" presId="urn:microsoft.com/office/officeart/2005/8/layout/lProcess2"/>
    <dgm:cxn modelId="{C5C3054C-B39B-4FDD-8F24-2690FA8D35B4}" type="presParOf" srcId="{BB2A0B37-E447-433A-81A4-C734ADAC06C4}" destId="{4E9A9709-6C8F-4CD3-A85B-68C556137E43}" srcOrd="1" destOrd="0" presId="urn:microsoft.com/office/officeart/2005/8/layout/lProcess2"/>
    <dgm:cxn modelId="{87598A9F-FE34-4F4A-99FC-D474A6BAEEAC}" type="presParOf" srcId="{BB2A0B37-E447-433A-81A4-C734ADAC06C4}" destId="{BC9700DC-3B50-417A-B691-07F4D2E7FF3E}" srcOrd="2" destOrd="0" presId="urn:microsoft.com/office/officeart/2005/8/layout/lProcess2"/>
    <dgm:cxn modelId="{7614F75E-B9F1-496A-9527-121C76FCD00C}" type="presParOf" srcId="{BC9700DC-3B50-417A-B691-07F4D2E7FF3E}" destId="{22C7E491-F6A7-478A-B5BB-0A9DB9A1CAA1}" srcOrd="0" destOrd="0" presId="urn:microsoft.com/office/officeart/2005/8/layout/lProcess2"/>
    <dgm:cxn modelId="{308BD9DE-4807-487A-91E9-DF5DF655E406}" type="presParOf" srcId="{22C7E491-F6A7-478A-B5BB-0A9DB9A1CAA1}" destId="{D5FD733F-8A7A-4CFA-8F75-AF834789356A}" srcOrd="0" destOrd="0" presId="urn:microsoft.com/office/officeart/2005/8/layout/lProcess2"/>
    <dgm:cxn modelId="{CE681CBC-EBE0-4803-ABE0-A1426EE14A5F}" type="presParOf" srcId="{22C7E491-F6A7-478A-B5BB-0A9DB9A1CAA1}" destId="{02591FC3-4193-4AC9-AAD6-7913C7D7C632}" srcOrd="1" destOrd="0" presId="urn:microsoft.com/office/officeart/2005/8/layout/lProcess2"/>
    <dgm:cxn modelId="{C9577246-C9EC-433C-8C9C-424548920309}" type="presParOf" srcId="{22C7E491-F6A7-478A-B5BB-0A9DB9A1CAA1}" destId="{C42B7DD3-ACC4-47EE-814F-4C1F886FC0DE}" srcOrd="2" destOrd="0" presId="urn:microsoft.com/office/officeart/2005/8/layout/lProcess2"/>
    <dgm:cxn modelId="{3D5E4145-6E4D-41F1-BEC6-758D0BE3D62C}" type="presParOf" srcId="{22C7E491-F6A7-478A-B5BB-0A9DB9A1CAA1}" destId="{244CA635-FBD1-499D-8739-A685115591B9}" srcOrd="3" destOrd="0" presId="urn:microsoft.com/office/officeart/2005/8/layout/lProcess2"/>
    <dgm:cxn modelId="{5D4B45C3-5288-42FC-BF09-693953903CCB}" type="presParOf" srcId="{22C7E491-F6A7-478A-B5BB-0A9DB9A1CAA1}" destId="{6C210CC3-96AE-4177-AEC7-E5282B87ACDB}" srcOrd="4" destOrd="0" presId="urn:microsoft.com/office/officeart/2005/8/layout/lProcess2"/>
    <dgm:cxn modelId="{875F16CE-7265-426E-A154-6FB1245AE476}" type="presParOf" srcId="{926C2ECD-BE9C-49FA-BAED-BCABE39D4631}" destId="{C0386CC2-00FD-4FDF-ACF7-3FFC9A53C5BD}" srcOrd="3" destOrd="0" presId="urn:microsoft.com/office/officeart/2005/8/layout/lProcess2"/>
    <dgm:cxn modelId="{2001856A-F0C7-4E0A-BD7C-5CDE6ED2E09B}" type="presParOf" srcId="{926C2ECD-BE9C-49FA-BAED-BCABE39D4631}" destId="{817B8CB0-CF94-4004-AA18-97958BAC08C7}" srcOrd="4" destOrd="0" presId="urn:microsoft.com/office/officeart/2005/8/layout/lProcess2"/>
    <dgm:cxn modelId="{B648265F-C003-4402-A4B0-A56E4DB4D7C2}" type="presParOf" srcId="{817B8CB0-CF94-4004-AA18-97958BAC08C7}" destId="{7C960362-F649-454A-9CE7-C5E29C5EDFA7}" srcOrd="0" destOrd="0" presId="urn:microsoft.com/office/officeart/2005/8/layout/lProcess2"/>
    <dgm:cxn modelId="{3C46CC29-DB0E-4667-BA8F-8B0126627B36}" type="presParOf" srcId="{817B8CB0-CF94-4004-AA18-97958BAC08C7}" destId="{81AD5CD9-A335-406C-A6BE-2DD487CB36A0}" srcOrd="1" destOrd="0" presId="urn:microsoft.com/office/officeart/2005/8/layout/lProcess2"/>
    <dgm:cxn modelId="{AACD47D8-95CA-40A0-A824-4D3828AFBAA4}" type="presParOf" srcId="{817B8CB0-CF94-4004-AA18-97958BAC08C7}" destId="{C0B5CBC7-0A5D-4A47-A08D-2A213E669B26}" srcOrd="2" destOrd="0" presId="urn:microsoft.com/office/officeart/2005/8/layout/lProcess2"/>
    <dgm:cxn modelId="{CAFEF8B7-4C46-4AA7-8FEF-3366444ED6BF}" type="presParOf" srcId="{C0B5CBC7-0A5D-4A47-A08D-2A213E669B26}" destId="{78F6DA3C-10E5-4B0B-8EE2-F04EB9744B2E}" srcOrd="0" destOrd="0" presId="urn:microsoft.com/office/officeart/2005/8/layout/lProcess2"/>
    <dgm:cxn modelId="{FE0785E3-C8DB-4B65-B6BC-0E91298A653D}" type="presParOf" srcId="{78F6DA3C-10E5-4B0B-8EE2-F04EB9744B2E}" destId="{AA886076-E92E-48CE-ABA5-52483A55B9B6}" srcOrd="0" destOrd="0" presId="urn:microsoft.com/office/officeart/2005/8/layout/lProcess2"/>
    <dgm:cxn modelId="{0A8F831C-D8CC-41B7-989A-7D14275F33B7}" type="presParOf" srcId="{78F6DA3C-10E5-4B0B-8EE2-F04EB9744B2E}" destId="{12238A51-9958-416F-BEE5-352DA909A358}" srcOrd="1" destOrd="0" presId="urn:microsoft.com/office/officeart/2005/8/layout/lProcess2"/>
    <dgm:cxn modelId="{F65C5FEB-09A2-4CEB-85F3-5DEF9440E480}" type="presParOf" srcId="{78F6DA3C-10E5-4B0B-8EE2-F04EB9744B2E}" destId="{F0A97F0A-CFBB-4C4C-A523-CECEE6EFB0CB}" srcOrd="2" destOrd="0" presId="urn:microsoft.com/office/officeart/2005/8/layout/lProcess2"/>
    <dgm:cxn modelId="{1B377C6A-D98F-40C2-9D6D-A08CAF8B4C89}" type="presParOf" srcId="{78F6DA3C-10E5-4B0B-8EE2-F04EB9744B2E}" destId="{94E5583C-240C-4214-AAF7-60850F7C7029}" srcOrd="3" destOrd="0" presId="urn:microsoft.com/office/officeart/2005/8/layout/lProcess2"/>
    <dgm:cxn modelId="{3F3CA9DC-C912-4BFE-8D5A-B2F32AD19FEB}" type="presParOf" srcId="{78F6DA3C-10E5-4B0B-8EE2-F04EB9744B2E}" destId="{765F0FBA-3EE4-4E9E-9460-44163F9D498E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8FBDFAC-2D68-44CD-9B17-84456EB9DD85}" type="doc">
      <dgm:prSet loTypeId="urn:microsoft.com/office/officeart/2005/8/layout/lProcess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0D3C7878-FE1E-45DB-9DB1-AF9D560E7601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Критерій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0C97C-0AA4-443B-8657-5B0D083FE0FE}" type="parTrans" cxnId="{2A528B09-F56E-41E8-B6F1-9B971201E5D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2C13BD-A59D-40E4-9375-EAFC57800BCE}" type="sibTrans" cxnId="{2A528B09-F56E-41E8-B6F1-9B971201E5D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D511D8-7BEE-42A8-A9AA-A37B7F916737}">
      <dgm:prSet phldrT="[Текст]" custT="1"/>
      <dgm:spPr/>
      <dgm:t>
        <a:bodyPr vert="vert270"/>
        <a:lstStyle/>
        <a:p>
          <a:pPr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а.Змістове наповнення (опрацювання</a:t>
          </a:r>
        </a:p>
        <a:p>
          <a:pPr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умов, зазначених</a:t>
          </a:r>
        </a:p>
        <a:p>
          <a:pPr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ситуації): 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20EFA8-DBBA-499D-A5C9-115C8573A1BA}" type="parTrans" cxnId="{F0B45EA7-DF2F-4767-99B6-A4BA6A6063D5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90175-5A1E-42B5-978B-C7FA3D40A55F}" type="sibTrans" cxnId="{F0B45EA7-DF2F-4767-99B6-A4BA6A6063D5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92692-43F3-43BB-806E-4D4F9E4D5BCF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Змістовий вияв і композиційне оформлення критерію</a:t>
          </a:r>
        </a:p>
        <a:p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а3 – третя умова</a:t>
          </a:r>
          <a:endParaRPr lang="uk-UA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63883C-F12D-4097-B28E-17CFE1E7C6AC}" type="par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CE230-2530-4A4A-A84A-B7FF99FB146F}" type="sib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25FBD-96F5-447B-A654-87A62AAD8B17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Умова опрацьована повністю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10983-7053-4338-8108-EFF9FF2CD777}" type="parTrans" cxnId="{D46356FC-3AC3-4D9A-8A9E-0E38B4DEB79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A21B02-0AA8-43A7-BF8A-BBCF27BDA4DE}" type="sibTrans" cxnId="{D46356FC-3AC3-4D9A-8A9E-0E38B4DEB79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49CFA-1CA2-42F6-9C37-1789A856D289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Умова лише згадана</a:t>
          </a:r>
          <a:endParaRPr lang="uk-UA" sz="2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E59C67-8786-41D8-9E40-4315523CF9B3}" type="par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80858-894A-426D-95A6-5C172D6C5833}" type="sib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2F3BE-4D65-433A-82E1-EFC519846D15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Бали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D51012-CB30-451A-B91D-3CCB3A9B4076}" type="parTrans" cxnId="{AD31B7E8-01D2-40E8-A714-42A51FBDF67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CB8B4F-D4D5-4296-904A-9685FC01F1F3}" type="sibTrans" cxnId="{AD31B7E8-01D2-40E8-A714-42A51FBDF67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9D928-9E3E-4F8C-8A48-428B3F3E9A5C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531E37-EBBE-4C68-80FB-24BAD8917D94}" type="par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FA4F38-B332-4E8E-9CCF-F4B7323CB57A}" type="sib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82994-6A8E-4EE0-978B-75D6586B3E92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7BE8DC-B8C3-4B11-853C-ABCD1D837CAF}" type="parTrans" cxnId="{2DF8B041-84D2-46C2-B969-43E951A93A7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44B5AF-C31F-44C9-8B82-B8675452E840}" type="sibTrans" cxnId="{2DF8B041-84D2-46C2-B969-43E951A93A7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643FA8-3275-41FF-AC0F-3BB04F9F7E51}">
      <dgm:prSet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Умова не </a:t>
          </a:r>
          <a:r>
            <a:rPr lang="ru-RU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опрацьована</a:t>
          </a:r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й не </a:t>
          </a:r>
          <a:r>
            <a:rPr lang="ru-RU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згадана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4C21DE-4D59-4862-808A-7519E796BE88}" type="parTrans" cxnId="{5B9CEA64-D01A-42E0-9C21-7581E3C3672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64D27-DF5B-45E3-BF50-6823C47010D4}" type="sibTrans" cxnId="{5B9CEA64-D01A-42E0-9C21-7581E3C3672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7320EB-BE6A-4B7E-909B-F02E343BCC7A}">
      <dgm:prSet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199BE3-BEB1-494A-B915-11AD59A30D81}" type="parTrans" cxnId="{B4004E24-C26B-40E5-B3F0-D936E09B88E7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179D1-ACE1-4DAC-B359-DEA892EF6282}" type="sibTrans" cxnId="{B4004E24-C26B-40E5-B3F0-D936E09B88E7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6C2ECD-BE9C-49FA-BAED-BCABE39D4631}" type="pres">
      <dgm:prSet presAssocID="{68FBDFAC-2D68-44CD-9B17-84456EB9DD8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34D6575-07D6-4C20-AD4B-23D28F1F41DA}" type="pres">
      <dgm:prSet presAssocID="{0D3C7878-FE1E-45DB-9DB1-AF9D560E7601}" presName="compNode" presStyleCnt="0"/>
      <dgm:spPr/>
    </dgm:pt>
    <dgm:pt modelId="{7410C716-A071-4F61-A6D7-45B702CA1411}" type="pres">
      <dgm:prSet presAssocID="{0D3C7878-FE1E-45DB-9DB1-AF9D560E7601}" presName="aNode" presStyleLbl="bgShp" presStyleIdx="0" presStyleCnt="3" custScaleX="159908"/>
      <dgm:spPr/>
      <dgm:t>
        <a:bodyPr/>
        <a:lstStyle/>
        <a:p>
          <a:endParaRPr lang="uk-UA"/>
        </a:p>
      </dgm:t>
    </dgm:pt>
    <dgm:pt modelId="{53F30786-40EB-4A73-9A2F-C3F512296DF6}" type="pres">
      <dgm:prSet presAssocID="{0D3C7878-FE1E-45DB-9DB1-AF9D560E7601}" presName="textNode" presStyleLbl="bgShp" presStyleIdx="0" presStyleCnt="3"/>
      <dgm:spPr/>
      <dgm:t>
        <a:bodyPr/>
        <a:lstStyle/>
        <a:p>
          <a:endParaRPr lang="uk-UA"/>
        </a:p>
      </dgm:t>
    </dgm:pt>
    <dgm:pt modelId="{3DA8037C-2C71-4D73-BC1B-4D3122283843}" type="pres">
      <dgm:prSet presAssocID="{0D3C7878-FE1E-45DB-9DB1-AF9D560E7601}" presName="compChildNode" presStyleCnt="0"/>
      <dgm:spPr/>
    </dgm:pt>
    <dgm:pt modelId="{7903846B-CE3E-49E4-B5E3-3AF4ACB4DBF9}" type="pres">
      <dgm:prSet presAssocID="{0D3C7878-FE1E-45DB-9DB1-AF9D560E7601}" presName="theInnerList" presStyleCnt="0"/>
      <dgm:spPr/>
    </dgm:pt>
    <dgm:pt modelId="{875A21CD-56D8-46EB-821F-3B844EABE572}" type="pres">
      <dgm:prSet presAssocID="{66D511D8-7BEE-42A8-A9AA-A37B7F916737}" presName="childNode" presStyleLbl="node1" presStyleIdx="0" presStyleCnt="7" custScaleX="1514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228215-2ED8-4791-B04A-BE0B563D20E5}" type="pres">
      <dgm:prSet presAssocID="{0D3C7878-FE1E-45DB-9DB1-AF9D560E7601}" presName="aSpace" presStyleCnt="0"/>
      <dgm:spPr/>
    </dgm:pt>
    <dgm:pt modelId="{BB2A0B37-E447-433A-81A4-C734ADAC06C4}" type="pres">
      <dgm:prSet presAssocID="{18A92692-43F3-43BB-806E-4D4F9E4D5BCF}" presName="compNode" presStyleCnt="0"/>
      <dgm:spPr/>
    </dgm:pt>
    <dgm:pt modelId="{ECA2F413-6158-4499-A2D7-01B5BE7A164C}" type="pres">
      <dgm:prSet presAssocID="{18A92692-43F3-43BB-806E-4D4F9E4D5BCF}" presName="aNode" presStyleLbl="bgShp" presStyleIdx="1" presStyleCnt="3" custScaleX="358236" custLinFactNeighborX="-2023"/>
      <dgm:spPr/>
      <dgm:t>
        <a:bodyPr/>
        <a:lstStyle/>
        <a:p>
          <a:endParaRPr lang="uk-UA"/>
        </a:p>
      </dgm:t>
    </dgm:pt>
    <dgm:pt modelId="{4E9A9709-6C8F-4CD3-A85B-68C556137E43}" type="pres">
      <dgm:prSet presAssocID="{18A92692-43F3-43BB-806E-4D4F9E4D5BCF}" presName="textNode" presStyleLbl="bgShp" presStyleIdx="1" presStyleCnt="3"/>
      <dgm:spPr/>
      <dgm:t>
        <a:bodyPr/>
        <a:lstStyle/>
        <a:p>
          <a:endParaRPr lang="uk-UA"/>
        </a:p>
      </dgm:t>
    </dgm:pt>
    <dgm:pt modelId="{BC9700DC-3B50-417A-B691-07F4D2E7FF3E}" type="pres">
      <dgm:prSet presAssocID="{18A92692-43F3-43BB-806E-4D4F9E4D5BCF}" presName="compChildNode" presStyleCnt="0"/>
      <dgm:spPr/>
    </dgm:pt>
    <dgm:pt modelId="{22C7E491-F6A7-478A-B5BB-0A9DB9A1CAA1}" type="pres">
      <dgm:prSet presAssocID="{18A92692-43F3-43BB-806E-4D4F9E4D5BCF}" presName="theInnerList" presStyleCnt="0"/>
      <dgm:spPr/>
    </dgm:pt>
    <dgm:pt modelId="{D5FD733F-8A7A-4CFA-8F75-AF834789356A}" type="pres">
      <dgm:prSet presAssocID="{25325FBD-96F5-447B-A654-87A62AAD8B17}" presName="childNode" presStyleLbl="node1" presStyleIdx="1" presStyleCnt="7" custScaleX="417237" custScaleY="2264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591FC3-4193-4AC9-AAD6-7913C7D7C632}" type="pres">
      <dgm:prSet presAssocID="{25325FBD-96F5-447B-A654-87A62AAD8B17}" presName="aSpace2" presStyleCnt="0"/>
      <dgm:spPr/>
    </dgm:pt>
    <dgm:pt modelId="{C42B7DD3-ACC4-47EE-814F-4C1F886FC0DE}" type="pres">
      <dgm:prSet presAssocID="{59049CFA-1CA2-42F6-9C37-1789A856D289}" presName="childNode" presStyleLbl="node1" presStyleIdx="2" presStyleCnt="7" custScaleX="414485" custScaleY="14869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4CA635-FBD1-499D-8739-A685115591B9}" type="pres">
      <dgm:prSet presAssocID="{59049CFA-1CA2-42F6-9C37-1789A856D289}" presName="aSpace2" presStyleCnt="0"/>
      <dgm:spPr/>
    </dgm:pt>
    <dgm:pt modelId="{6C210CC3-96AE-4177-AEC7-E5282B87ACDB}" type="pres">
      <dgm:prSet presAssocID="{78643FA8-3275-41FF-AC0F-3BB04F9F7E51}" presName="childNode" presStyleLbl="node1" presStyleIdx="3" presStyleCnt="7" custScaleX="410145" custScaleY="3208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386CC2-00FD-4FDF-ACF7-3FFC9A53C5BD}" type="pres">
      <dgm:prSet presAssocID="{18A92692-43F3-43BB-806E-4D4F9E4D5BCF}" presName="aSpace" presStyleCnt="0"/>
      <dgm:spPr/>
    </dgm:pt>
    <dgm:pt modelId="{817B8CB0-CF94-4004-AA18-97958BAC08C7}" type="pres">
      <dgm:prSet presAssocID="{A652F3BE-4D65-433A-82E1-EFC519846D15}" presName="compNode" presStyleCnt="0"/>
      <dgm:spPr/>
    </dgm:pt>
    <dgm:pt modelId="{7C960362-F649-454A-9CE7-C5E29C5EDFA7}" type="pres">
      <dgm:prSet presAssocID="{A652F3BE-4D65-433A-82E1-EFC519846D15}" presName="aNode" presStyleLbl="bgShp" presStyleIdx="2" presStyleCnt="3" custScaleX="79629"/>
      <dgm:spPr/>
      <dgm:t>
        <a:bodyPr/>
        <a:lstStyle/>
        <a:p>
          <a:endParaRPr lang="uk-UA"/>
        </a:p>
      </dgm:t>
    </dgm:pt>
    <dgm:pt modelId="{81AD5CD9-A335-406C-A6BE-2DD487CB36A0}" type="pres">
      <dgm:prSet presAssocID="{A652F3BE-4D65-433A-82E1-EFC519846D15}" presName="textNode" presStyleLbl="bgShp" presStyleIdx="2" presStyleCnt="3"/>
      <dgm:spPr/>
      <dgm:t>
        <a:bodyPr/>
        <a:lstStyle/>
        <a:p>
          <a:endParaRPr lang="uk-UA"/>
        </a:p>
      </dgm:t>
    </dgm:pt>
    <dgm:pt modelId="{C0B5CBC7-0A5D-4A47-A08D-2A213E669B26}" type="pres">
      <dgm:prSet presAssocID="{A652F3BE-4D65-433A-82E1-EFC519846D15}" presName="compChildNode" presStyleCnt="0"/>
      <dgm:spPr/>
    </dgm:pt>
    <dgm:pt modelId="{78F6DA3C-10E5-4B0B-8EE2-F04EB9744B2E}" type="pres">
      <dgm:prSet presAssocID="{A652F3BE-4D65-433A-82E1-EFC519846D15}" presName="theInnerList" presStyleCnt="0"/>
      <dgm:spPr/>
    </dgm:pt>
    <dgm:pt modelId="{AA886076-E92E-48CE-ABA5-52483A55B9B6}" type="pres">
      <dgm:prSet presAssocID="{F319D928-9E3E-4F8C-8A48-428B3F3E9A5C}" presName="childNode" presStyleLbl="node1" presStyleIdx="4" presStyleCnt="7" custScaleX="673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238A51-9958-416F-BEE5-352DA909A358}" type="pres">
      <dgm:prSet presAssocID="{F319D928-9E3E-4F8C-8A48-428B3F3E9A5C}" presName="aSpace2" presStyleCnt="0"/>
      <dgm:spPr/>
    </dgm:pt>
    <dgm:pt modelId="{F0A97F0A-CFBB-4C4C-A523-CECEE6EFB0CB}" type="pres">
      <dgm:prSet presAssocID="{30582994-6A8E-4EE0-978B-75D6586B3E92}" presName="childNode" presStyleLbl="node1" presStyleIdx="5" presStyleCnt="7" custScaleX="673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E5583C-240C-4214-AAF7-60850F7C7029}" type="pres">
      <dgm:prSet presAssocID="{30582994-6A8E-4EE0-978B-75D6586B3E92}" presName="aSpace2" presStyleCnt="0"/>
      <dgm:spPr/>
    </dgm:pt>
    <dgm:pt modelId="{765F0FBA-3EE4-4E9E-9460-44163F9D498E}" type="pres">
      <dgm:prSet presAssocID="{B67320EB-BE6A-4B7E-909B-F02E343BCC7A}" presName="childNode" presStyleLbl="node1" presStyleIdx="6" presStyleCnt="7" custScaleX="672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F5440DB-4D7D-49FB-BCEC-2E122BB04697}" type="presOf" srcId="{A652F3BE-4D65-433A-82E1-EFC519846D15}" destId="{81AD5CD9-A335-406C-A6BE-2DD487CB36A0}" srcOrd="1" destOrd="0" presId="urn:microsoft.com/office/officeart/2005/8/layout/lProcess2"/>
    <dgm:cxn modelId="{D8F8868E-7378-40B6-81F4-D10A59218E9A}" type="presOf" srcId="{18A92692-43F3-43BB-806E-4D4F9E4D5BCF}" destId="{ECA2F413-6158-4499-A2D7-01B5BE7A164C}" srcOrd="0" destOrd="0" presId="urn:microsoft.com/office/officeart/2005/8/layout/lProcess2"/>
    <dgm:cxn modelId="{44337CFF-DE69-4FAE-9F81-BF67ECCBCD75}" type="presOf" srcId="{25325FBD-96F5-447B-A654-87A62AAD8B17}" destId="{D5FD733F-8A7A-4CFA-8F75-AF834789356A}" srcOrd="0" destOrd="0" presId="urn:microsoft.com/office/officeart/2005/8/layout/lProcess2"/>
    <dgm:cxn modelId="{4B10C722-E3B0-473A-91DC-6DB6C707F7F0}" srcId="{68FBDFAC-2D68-44CD-9B17-84456EB9DD85}" destId="{18A92692-43F3-43BB-806E-4D4F9E4D5BCF}" srcOrd="1" destOrd="0" parTransId="{6B63883C-F12D-4097-B28E-17CFE1E7C6AC}" sibTransId="{539CE230-2530-4A4A-A84A-B7FF99FB146F}"/>
    <dgm:cxn modelId="{F1D37F0A-12C6-49FA-9DE8-C60A5B73645D}" type="presOf" srcId="{30582994-6A8E-4EE0-978B-75D6586B3E92}" destId="{F0A97F0A-CFBB-4C4C-A523-CECEE6EFB0CB}" srcOrd="0" destOrd="0" presId="urn:microsoft.com/office/officeart/2005/8/layout/lProcess2"/>
    <dgm:cxn modelId="{79E70FBF-3132-49DE-93E2-8F11FCFF38D4}" type="presOf" srcId="{A652F3BE-4D65-433A-82E1-EFC519846D15}" destId="{7C960362-F649-454A-9CE7-C5E29C5EDFA7}" srcOrd="0" destOrd="0" presId="urn:microsoft.com/office/officeart/2005/8/layout/lProcess2"/>
    <dgm:cxn modelId="{C56B448F-BE60-4205-B042-0FF0248E44CC}" type="presOf" srcId="{0D3C7878-FE1E-45DB-9DB1-AF9D560E7601}" destId="{53F30786-40EB-4A73-9A2F-C3F512296DF6}" srcOrd="1" destOrd="0" presId="urn:microsoft.com/office/officeart/2005/8/layout/lProcess2"/>
    <dgm:cxn modelId="{AD31B7E8-01D2-40E8-A714-42A51FBDF67F}" srcId="{68FBDFAC-2D68-44CD-9B17-84456EB9DD85}" destId="{A652F3BE-4D65-433A-82E1-EFC519846D15}" srcOrd="2" destOrd="0" parTransId="{9FD51012-CB30-451A-B91D-3CCB3A9B4076}" sibTransId="{4DCB8B4F-D4D5-4296-904A-9685FC01F1F3}"/>
    <dgm:cxn modelId="{73C2D631-63A0-41B2-972E-28A440F036C8}" type="presOf" srcId="{18A92692-43F3-43BB-806E-4D4F9E4D5BCF}" destId="{4E9A9709-6C8F-4CD3-A85B-68C556137E43}" srcOrd="1" destOrd="0" presId="urn:microsoft.com/office/officeart/2005/8/layout/lProcess2"/>
    <dgm:cxn modelId="{691ACB0F-CA51-4313-B74D-4191C94939C4}" type="presOf" srcId="{59049CFA-1CA2-42F6-9C37-1789A856D289}" destId="{C42B7DD3-ACC4-47EE-814F-4C1F886FC0DE}" srcOrd="0" destOrd="0" presId="urn:microsoft.com/office/officeart/2005/8/layout/lProcess2"/>
    <dgm:cxn modelId="{5E0C575A-8C7C-4C81-B30B-495B37664E9E}" srcId="{A652F3BE-4D65-433A-82E1-EFC519846D15}" destId="{F319D928-9E3E-4F8C-8A48-428B3F3E9A5C}" srcOrd="0" destOrd="0" parTransId="{9D531E37-EBBE-4C68-80FB-24BAD8917D94}" sibTransId="{CFFA4F38-B332-4E8E-9CCF-F4B7323CB57A}"/>
    <dgm:cxn modelId="{68C764B4-0BEF-4528-926D-AE376659AFC4}" type="presOf" srcId="{66D511D8-7BEE-42A8-A9AA-A37B7F916737}" destId="{875A21CD-56D8-46EB-821F-3B844EABE572}" srcOrd="0" destOrd="0" presId="urn:microsoft.com/office/officeart/2005/8/layout/lProcess2"/>
    <dgm:cxn modelId="{5B9CEA64-D01A-42E0-9C21-7581E3C36721}" srcId="{18A92692-43F3-43BB-806E-4D4F9E4D5BCF}" destId="{78643FA8-3275-41FF-AC0F-3BB04F9F7E51}" srcOrd="2" destOrd="0" parTransId="{774C21DE-4D59-4862-808A-7519E796BE88}" sibTransId="{20564D27-DF5B-45E3-BF50-6823C47010D4}"/>
    <dgm:cxn modelId="{47C52D42-7C93-43A4-A8C0-A32573C3611E}" type="presOf" srcId="{F319D928-9E3E-4F8C-8A48-428B3F3E9A5C}" destId="{AA886076-E92E-48CE-ABA5-52483A55B9B6}" srcOrd="0" destOrd="0" presId="urn:microsoft.com/office/officeart/2005/8/layout/lProcess2"/>
    <dgm:cxn modelId="{B4004E24-C26B-40E5-B3F0-D936E09B88E7}" srcId="{A652F3BE-4D65-433A-82E1-EFC519846D15}" destId="{B67320EB-BE6A-4B7E-909B-F02E343BCC7A}" srcOrd="2" destOrd="0" parTransId="{0A199BE3-BEB1-494A-B915-11AD59A30D81}" sibTransId="{E4E179D1-ACE1-4DAC-B359-DEA892EF6282}"/>
    <dgm:cxn modelId="{62D243EB-31FA-4D3D-9F1E-FAA4B81F8A43}" type="presOf" srcId="{68FBDFAC-2D68-44CD-9B17-84456EB9DD85}" destId="{926C2ECD-BE9C-49FA-BAED-BCABE39D4631}" srcOrd="0" destOrd="0" presId="urn:microsoft.com/office/officeart/2005/8/layout/lProcess2"/>
    <dgm:cxn modelId="{584E499C-F62A-48CE-9CBA-369163574F4B}" type="presOf" srcId="{78643FA8-3275-41FF-AC0F-3BB04F9F7E51}" destId="{6C210CC3-96AE-4177-AEC7-E5282B87ACDB}" srcOrd="0" destOrd="0" presId="urn:microsoft.com/office/officeart/2005/8/layout/lProcess2"/>
    <dgm:cxn modelId="{530D1E25-B0E7-4D39-91BC-5D53B59DA254}" type="presOf" srcId="{B67320EB-BE6A-4B7E-909B-F02E343BCC7A}" destId="{765F0FBA-3EE4-4E9E-9460-44163F9D498E}" srcOrd="0" destOrd="0" presId="urn:microsoft.com/office/officeart/2005/8/layout/lProcess2"/>
    <dgm:cxn modelId="{2DF8B041-84D2-46C2-B969-43E951A93A7E}" srcId="{A652F3BE-4D65-433A-82E1-EFC519846D15}" destId="{30582994-6A8E-4EE0-978B-75D6586B3E92}" srcOrd="1" destOrd="0" parTransId="{4F7BE8DC-B8C3-4B11-853C-ABCD1D837CAF}" sibTransId="{5E44B5AF-C31F-44C9-8B82-B8675452E840}"/>
    <dgm:cxn modelId="{D46356FC-3AC3-4D9A-8A9E-0E38B4DEB790}" srcId="{18A92692-43F3-43BB-806E-4D4F9E4D5BCF}" destId="{25325FBD-96F5-447B-A654-87A62AAD8B17}" srcOrd="0" destOrd="0" parTransId="{76510983-7053-4338-8108-EFF9FF2CD777}" sibTransId="{92A21B02-0AA8-43A7-BF8A-BBCF27BDA4DE}"/>
    <dgm:cxn modelId="{F0B45EA7-DF2F-4767-99B6-A4BA6A6063D5}" srcId="{0D3C7878-FE1E-45DB-9DB1-AF9D560E7601}" destId="{66D511D8-7BEE-42A8-A9AA-A37B7F916737}" srcOrd="0" destOrd="0" parTransId="{E520EFA8-DBBA-499D-A5C9-115C8573A1BA}" sibTransId="{EB690175-5A1E-42B5-978B-C7FA3D40A55F}"/>
    <dgm:cxn modelId="{7797CE69-7B37-453F-BCD6-53B9ECF4F3B6}" srcId="{18A92692-43F3-43BB-806E-4D4F9E4D5BCF}" destId="{59049CFA-1CA2-42F6-9C37-1789A856D289}" srcOrd="1" destOrd="0" parTransId="{A1E59C67-8786-41D8-9E40-4315523CF9B3}" sibTransId="{EF780858-894A-426D-95A6-5C172D6C5833}"/>
    <dgm:cxn modelId="{2A528B09-F56E-41E8-B6F1-9B971201E5D1}" srcId="{68FBDFAC-2D68-44CD-9B17-84456EB9DD85}" destId="{0D3C7878-FE1E-45DB-9DB1-AF9D560E7601}" srcOrd="0" destOrd="0" parTransId="{D970C97C-0AA4-443B-8657-5B0D083FE0FE}" sibTransId="{3E2C13BD-A59D-40E4-9375-EAFC57800BCE}"/>
    <dgm:cxn modelId="{5A31534A-7D51-4170-BCE3-7513EB3C0430}" type="presOf" srcId="{0D3C7878-FE1E-45DB-9DB1-AF9D560E7601}" destId="{7410C716-A071-4F61-A6D7-45B702CA1411}" srcOrd="0" destOrd="0" presId="urn:microsoft.com/office/officeart/2005/8/layout/lProcess2"/>
    <dgm:cxn modelId="{A98B26FB-8CE7-49D0-808A-1E9FB1188087}" type="presParOf" srcId="{926C2ECD-BE9C-49FA-BAED-BCABE39D4631}" destId="{734D6575-07D6-4C20-AD4B-23D28F1F41DA}" srcOrd="0" destOrd="0" presId="urn:microsoft.com/office/officeart/2005/8/layout/lProcess2"/>
    <dgm:cxn modelId="{6916376A-B439-4080-9D1C-07B8E3C82590}" type="presParOf" srcId="{734D6575-07D6-4C20-AD4B-23D28F1F41DA}" destId="{7410C716-A071-4F61-A6D7-45B702CA1411}" srcOrd="0" destOrd="0" presId="urn:microsoft.com/office/officeart/2005/8/layout/lProcess2"/>
    <dgm:cxn modelId="{905FEDBD-BCC4-4B5C-AEF3-5752E1438A8C}" type="presParOf" srcId="{734D6575-07D6-4C20-AD4B-23D28F1F41DA}" destId="{53F30786-40EB-4A73-9A2F-C3F512296DF6}" srcOrd="1" destOrd="0" presId="urn:microsoft.com/office/officeart/2005/8/layout/lProcess2"/>
    <dgm:cxn modelId="{C3174427-1E51-4498-B662-BC8B2859B860}" type="presParOf" srcId="{734D6575-07D6-4C20-AD4B-23D28F1F41DA}" destId="{3DA8037C-2C71-4D73-BC1B-4D3122283843}" srcOrd="2" destOrd="0" presId="urn:microsoft.com/office/officeart/2005/8/layout/lProcess2"/>
    <dgm:cxn modelId="{85EF44A8-899D-43B9-B943-821E322C832B}" type="presParOf" srcId="{3DA8037C-2C71-4D73-BC1B-4D3122283843}" destId="{7903846B-CE3E-49E4-B5E3-3AF4ACB4DBF9}" srcOrd="0" destOrd="0" presId="urn:microsoft.com/office/officeart/2005/8/layout/lProcess2"/>
    <dgm:cxn modelId="{B86FFAD7-F5DD-49FE-86ED-EE3477A716CC}" type="presParOf" srcId="{7903846B-CE3E-49E4-B5E3-3AF4ACB4DBF9}" destId="{875A21CD-56D8-46EB-821F-3B844EABE572}" srcOrd="0" destOrd="0" presId="urn:microsoft.com/office/officeart/2005/8/layout/lProcess2"/>
    <dgm:cxn modelId="{CE99C890-55AC-4B43-8542-E5B180354732}" type="presParOf" srcId="{926C2ECD-BE9C-49FA-BAED-BCABE39D4631}" destId="{68228215-2ED8-4791-B04A-BE0B563D20E5}" srcOrd="1" destOrd="0" presId="urn:microsoft.com/office/officeart/2005/8/layout/lProcess2"/>
    <dgm:cxn modelId="{5F0674D8-B9B8-455D-9CA7-45D71C76E04C}" type="presParOf" srcId="{926C2ECD-BE9C-49FA-BAED-BCABE39D4631}" destId="{BB2A0B37-E447-433A-81A4-C734ADAC06C4}" srcOrd="2" destOrd="0" presId="urn:microsoft.com/office/officeart/2005/8/layout/lProcess2"/>
    <dgm:cxn modelId="{4F08F8D1-4C77-4950-A96B-766392FD893D}" type="presParOf" srcId="{BB2A0B37-E447-433A-81A4-C734ADAC06C4}" destId="{ECA2F413-6158-4499-A2D7-01B5BE7A164C}" srcOrd="0" destOrd="0" presId="urn:microsoft.com/office/officeart/2005/8/layout/lProcess2"/>
    <dgm:cxn modelId="{9AC27D08-45A1-4C92-B3EB-8FB9B5908482}" type="presParOf" srcId="{BB2A0B37-E447-433A-81A4-C734ADAC06C4}" destId="{4E9A9709-6C8F-4CD3-A85B-68C556137E43}" srcOrd="1" destOrd="0" presId="urn:microsoft.com/office/officeart/2005/8/layout/lProcess2"/>
    <dgm:cxn modelId="{ED06CAFF-AF87-4FA1-91AE-0ED0219636B0}" type="presParOf" srcId="{BB2A0B37-E447-433A-81A4-C734ADAC06C4}" destId="{BC9700DC-3B50-417A-B691-07F4D2E7FF3E}" srcOrd="2" destOrd="0" presId="urn:microsoft.com/office/officeart/2005/8/layout/lProcess2"/>
    <dgm:cxn modelId="{D419FBEB-F1F1-4A32-86FC-A4F978D31A09}" type="presParOf" srcId="{BC9700DC-3B50-417A-B691-07F4D2E7FF3E}" destId="{22C7E491-F6A7-478A-B5BB-0A9DB9A1CAA1}" srcOrd="0" destOrd="0" presId="urn:microsoft.com/office/officeart/2005/8/layout/lProcess2"/>
    <dgm:cxn modelId="{C2520227-3CA1-4882-AAEE-841CA1C69F66}" type="presParOf" srcId="{22C7E491-F6A7-478A-B5BB-0A9DB9A1CAA1}" destId="{D5FD733F-8A7A-4CFA-8F75-AF834789356A}" srcOrd="0" destOrd="0" presId="urn:microsoft.com/office/officeart/2005/8/layout/lProcess2"/>
    <dgm:cxn modelId="{2518C3D3-5BA1-4C6B-9D49-42D890583498}" type="presParOf" srcId="{22C7E491-F6A7-478A-B5BB-0A9DB9A1CAA1}" destId="{02591FC3-4193-4AC9-AAD6-7913C7D7C632}" srcOrd="1" destOrd="0" presId="urn:microsoft.com/office/officeart/2005/8/layout/lProcess2"/>
    <dgm:cxn modelId="{8303E1A5-92CF-4860-8D4E-59EF84C81F67}" type="presParOf" srcId="{22C7E491-F6A7-478A-B5BB-0A9DB9A1CAA1}" destId="{C42B7DD3-ACC4-47EE-814F-4C1F886FC0DE}" srcOrd="2" destOrd="0" presId="urn:microsoft.com/office/officeart/2005/8/layout/lProcess2"/>
    <dgm:cxn modelId="{A1AC9DFB-D84D-4D29-A9E2-C8F5CDB05990}" type="presParOf" srcId="{22C7E491-F6A7-478A-B5BB-0A9DB9A1CAA1}" destId="{244CA635-FBD1-499D-8739-A685115591B9}" srcOrd="3" destOrd="0" presId="urn:microsoft.com/office/officeart/2005/8/layout/lProcess2"/>
    <dgm:cxn modelId="{32C6AEE7-C462-4E22-BE09-58B48806186B}" type="presParOf" srcId="{22C7E491-F6A7-478A-B5BB-0A9DB9A1CAA1}" destId="{6C210CC3-96AE-4177-AEC7-E5282B87ACDB}" srcOrd="4" destOrd="0" presId="urn:microsoft.com/office/officeart/2005/8/layout/lProcess2"/>
    <dgm:cxn modelId="{3DCCD2FD-01F4-4EE5-948B-630E825FB62A}" type="presParOf" srcId="{926C2ECD-BE9C-49FA-BAED-BCABE39D4631}" destId="{C0386CC2-00FD-4FDF-ACF7-3FFC9A53C5BD}" srcOrd="3" destOrd="0" presId="urn:microsoft.com/office/officeart/2005/8/layout/lProcess2"/>
    <dgm:cxn modelId="{3AC81225-8908-4205-B21E-29EBDAC78735}" type="presParOf" srcId="{926C2ECD-BE9C-49FA-BAED-BCABE39D4631}" destId="{817B8CB0-CF94-4004-AA18-97958BAC08C7}" srcOrd="4" destOrd="0" presId="urn:microsoft.com/office/officeart/2005/8/layout/lProcess2"/>
    <dgm:cxn modelId="{D0589824-E20B-4DC7-8615-AFE7BF123295}" type="presParOf" srcId="{817B8CB0-CF94-4004-AA18-97958BAC08C7}" destId="{7C960362-F649-454A-9CE7-C5E29C5EDFA7}" srcOrd="0" destOrd="0" presId="urn:microsoft.com/office/officeart/2005/8/layout/lProcess2"/>
    <dgm:cxn modelId="{90059918-6467-4246-8A42-6A03BEFA1DCF}" type="presParOf" srcId="{817B8CB0-CF94-4004-AA18-97958BAC08C7}" destId="{81AD5CD9-A335-406C-A6BE-2DD487CB36A0}" srcOrd="1" destOrd="0" presId="urn:microsoft.com/office/officeart/2005/8/layout/lProcess2"/>
    <dgm:cxn modelId="{99BE75DB-2E20-43A5-82D2-FE782C4884AA}" type="presParOf" srcId="{817B8CB0-CF94-4004-AA18-97958BAC08C7}" destId="{C0B5CBC7-0A5D-4A47-A08D-2A213E669B26}" srcOrd="2" destOrd="0" presId="urn:microsoft.com/office/officeart/2005/8/layout/lProcess2"/>
    <dgm:cxn modelId="{0E7C04EA-14C8-4865-A5E2-557076988221}" type="presParOf" srcId="{C0B5CBC7-0A5D-4A47-A08D-2A213E669B26}" destId="{78F6DA3C-10E5-4B0B-8EE2-F04EB9744B2E}" srcOrd="0" destOrd="0" presId="urn:microsoft.com/office/officeart/2005/8/layout/lProcess2"/>
    <dgm:cxn modelId="{79FB64D8-DF60-41B5-B830-CD43A1B59E26}" type="presParOf" srcId="{78F6DA3C-10E5-4B0B-8EE2-F04EB9744B2E}" destId="{AA886076-E92E-48CE-ABA5-52483A55B9B6}" srcOrd="0" destOrd="0" presId="urn:microsoft.com/office/officeart/2005/8/layout/lProcess2"/>
    <dgm:cxn modelId="{474D236A-E563-4820-BAC4-6D9C67B6E724}" type="presParOf" srcId="{78F6DA3C-10E5-4B0B-8EE2-F04EB9744B2E}" destId="{12238A51-9958-416F-BEE5-352DA909A358}" srcOrd="1" destOrd="0" presId="urn:microsoft.com/office/officeart/2005/8/layout/lProcess2"/>
    <dgm:cxn modelId="{809A15CE-9C86-4011-A2F2-93B6069DE7C5}" type="presParOf" srcId="{78F6DA3C-10E5-4B0B-8EE2-F04EB9744B2E}" destId="{F0A97F0A-CFBB-4C4C-A523-CECEE6EFB0CB}" srcOrd="2" destOrd="0" presId="urn:microsoft.com/office/officeart/2005/8/layout/lProcess2"/>
    <dgm:cxn modelId="{D47C2CAA-521E-477B-9E76-F2C0BEB84258}" type="presParOf" srcId="{78F6DA3C-10E5-4B0B-8EE2-F04EB9744B2E}" destId="{94E5583C-240C-4214-AAF7-60850F7C7029}" srcOrd="3" destOrd="0" presId="urn:microsoft.com/office/officeart/2005/8/layout/lProcess2"/>
    <dgm:cxn modelId="{9282794F-80F5-4014-90CF-06B5B4CD6D4D}" type="presParOf" srcId="{78F6DA3C-10E5-4B0B-8EE2-F04EB9744B2E}" destId="{765F0FBA-3EE4-4E9E-9460-44163F9D498E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8FBDFAC-2D68-44CD-9B17-84456EB9DD85}" type="doc">
      <dgm:prSet loTypeId="urn:microsoft.com/office/officeart/2005/8/layout/lProcess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0D3C7878-FE1E-45DB-9DB1-AF9D560E7601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Критерій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0C97C-0AA4-443B-8657-5B0D083FE0FE}" type="parTrans" cxnId="{2A528B09-F56E-41E8-B6F1-9B971201E5D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2C13BD-A59D-40E4-9375-EAFC57800BCE}" type="sibTrans" cxnId="{2A528B09-F56E-41E8-B6F1-9B971201E5D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D511D8-7BEE-42A8-A9AA-A37B7F916737}">
      <dgm:prSet phldrT="[Текст]" custT="1"/>
      <dgm:spPr/>
      <dgm:t>
        <a:bodyPr vert="vert270"/>
        <a:lstStyle/>
        <a:p>
          <a:endParaRPr lang="uk-UA" sz="2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b.</a:t>
          </a: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Структура</a:t>
          </a:r>
        </a:p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Тексту та зв’язність:</a:t>
          </a:r>
        </a:p>
        <a:p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20EFA8-DBBA-499D-A5C9-115C8573A1BA}" type="parTrans" cxnId="{F0B45EA7-DF2F-4767-99B6-A4BA6A6063D5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90175-5A1E-42B5-978B-C7FA3D40A55F}" type="sibTrans" cxnId="{F0B45EA7-DF2F-4767-99B6-A4BA6A6063D5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92692-43F3-43BB-806E-4D4F9E4D5BCF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Змістовий вияв і композиційне оформлення критерію</a:t>
          </a:r>
        </a:p>
        <a:p>
          <a:pPr>
            <a:spcAft>
              <a:spcPts val="0"/>
            </a:spcAft>
          </a:pP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b1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логіка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викладу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зв’язність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тексту (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наявність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з’єднувальних</a:t>
          </a:r>
          <a:endParaRPr lang="uk-UA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елементів у тексті)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63883C-F12D-4097-B28E-17CFE1E7C6AC}" type="par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CE230-2530-4A4A-A84A-B7FF99FB146F}" type="sib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49CFA-1CA2-42F6-9C37-1789A856D28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Текст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укладено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логічно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й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послідовно</a:t>
          </a:r>
          <a:endParaRPr lang="uk-UA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З’єднувальні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елементи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забезпечують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зв’язок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частинами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тексту на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рівні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змістових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абзаців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також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окремих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речень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uk-UA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бзацах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тексті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сполучники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сурядності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підрядності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слова-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зв’язки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вставні слова тощо</a:t>
          </a:r>
          <a:endParaRPr lang="uk-UA" sz="20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E59C67-8786-41D8-9E40-4315523CF9B3}" type="par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80858-894A-426D-95A6-5C172D6C5833}" type="sib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2F3BE-4D65-433A-82E1-EFC519846D15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Бали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D51012-CB30-451A-B91D-3CCB3A9B4076}" type="parTrans" cxnId="{AD31B7E8-01D2-40E8-A714-42A51FBDF67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CB8B4F-D4D5-4296-904A-9685FC01F1F3}" type="sibTrans" cxnId="{AD31B7E8-01D2-40E8-A714-42A51FBDF67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9D928-9E3E-4F8C-8A48-428B3F3E9A5C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531E37-EBBE-4C68-80FB-24BAD8917D94}" type="par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FA4F38-B332-4E8E-9CCF-F4B7323CB57A}" type="sib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82994-6A8E-4EE0-978B-75D6586B3E92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7BE8DC-B8C3-4B11-853C-ABCD1D837CAF}" type="parTrans" cxnId="{2DF8B041-84D2-46C2-B969-43E951A93A7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44B5AF-C31F-44C9-8B82-B8675452E840}" type="sibTrans" cxnId="{2DF8B041-84D2-46C2-B969-43E951A93A7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643FA8-3275-41FF-AC0F-3BB04F9F7E5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Логіка викладу частково порушена.</a:t>
          </a:r>
        </a:p>
        <a:p>
          <a:pPr>
            <a:spcAft>
              <a:spcPts val="0"/>
            </a:spcAft>
          </a:pP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З’єднувальні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елементи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частинами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тексту на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рівні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змістових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абзаців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окремих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речень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абзацах є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частково</a:t>
          </a:r>
          <a:endParaRPr lang="uk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4C21DE-4D59-4862-808A-7519E796BE88}" type="parTrans" cxnId="{5B9CEA64-D01A-42E0-9C21-7581E3C3672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64D27-DF5B-45E3-BF50-6823C47010D4}" type="sibTrans" cxnId="{5B9CEA64-D01A-42E0-9C21-7581E3C3672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7320EB-BE6A-4B7E-909B-F02E343BCC7A}">
      <dgm:prSet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199BE3-BEB1-494A-B915-11AD59A30D81}" type="parTrans" cxnId="{B4004E24-C26B-40E5-B3F0-D936E09B88E7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179D1-ACE1-4DAC-B359-DEA892EF6282}" type="sibTrans" cxnId="{B4004E24-C26B-40E5-B3F0-D936E09B88E7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D9F1BA-4148-423C-AEB5-8D7E949D3996}">
      <dgm:prSet custT="1"/>
      <dgm:spPr/>
      <dgm:t>
        <a:bodyPr/>
        <a:lstStyle/>
        <a:p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З’єднувальних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елементів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немає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робота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складається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набору 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речень</a:t>
          </a:r>
          <a:endParaRPr lang="uk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E6C067-5A77-4F00-BE89-FB7DA06F59B8}" type="parTrans" cxnId="{8257C40F-CFC6-4D9C-BAA3-76599030FDEA}">
      <dgm:prSet/>
      <dgm:spPr/>
      <dgm:t>
        <a:bodyPr/>
        <a:lstStyle/>
        <a:p>
          <a:endParaRPr lang="uk-UA"/>
        </a:p>
      </dgm:t>
    </dgm:pt>
    <dgm:pt modelId="{8C36E4C5-56A8-4A09-8098-3B0FDE57F394}" type="sibTrans" cxnId="{8257C40F-CFC6-4D9C-BAA3-76599030FDEA}">
      <dgm:prSet/>
      <dgm:spPr/>
      <dgm:t>
        <a:bodyPr/>
        <a:lstStyle/>
        <a:p>
          <a:endParaRPr lang="uk-UA"/>
        </a:p>
      </dgm:t>
    </dgm:pt>
    <dgm:pt modelId="{926C2ECD-BE9C-49FA-BAED-BCABE39D4631}" type="pres">
      <dgm:prSet presAssocID="{68FBDFAC-2D68-44CD-9B17-84456EB9DD8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34D6575-07D6-4C20-AD4B-23D28F1F41DA}" type="pres">
      <dgm:prSet presAssocID="{0D3C7878-FE1E-45DB-9DB1-AF9D560E7601}" presName="compNode" presStyleCnt="0"/>
      <dgm:spPr/>
    </dgm:pt>
    <dgm:pt modelId="{7410C716-A071-4F61-A6D7-45B702CA1411}" type="pres">
      <dgm:prSet presAssocID="{0D3C7878-FE1E-45DB-9DB1-AF9D560E7601}" presName="aNode" presStyleLbl="bgShp" presStyleIdx="0" presStyleCnt="3" custScaleX="98369"/>
      <dgm:spPr/>
      <dgm:t>
        <a:bodyPr/>
        <a:lstStyle/>
        <a:p>
          <a:endParaRPr lang="uk-UA"/>
        </a:p>
      </dgm:t>
    </dgm:pt>
    <dgm:pt modelId="{53F30786-40EB-4A73-9A2F-C3F512296DF6}" type="pres">
      <dgm:prSet presAssocID="{0D3C7878-FE1E-45DB-9DB1-AF9D560E7601}" presName="textNode" presStyleLbl="bgShp" presStyleIdx="0" presStyleCnt="3"/>
      <dgm:spPr/>
      <dgm:t>
        <a:bodyPr/>
        <a:lstStyle/>
        <a:p>
          <a:endParaRPr lang="uk-UA"/>
        </a:p>
      </dgm:t>
    </dgm:pt>
    <dgm:pt modelId="{3DA8037C-2C71-4D73-BC1B-4D3122283843}" type="pres">
      <dgm:prSet presAssocID="{0D3C7878-FE1E-45DB-9DB1-AF9D560E7601}" presName="compChildNode" presStyleCnt="0"/>
      <dgm:spPr/>
    </dgm:pt>
    <dgm:pt modelId="{7903846B-CE3E-49E4-B5E3-3AF4ACB4DBF9}" type="pres">
      <dgm:prSet presAssocID="{0D3C7878-FE1E-45DB-9DB1-AF9D560E7601}" presName="theInnerList" presStyleCnt="0"/>
      <dgm:spPr/>
    </dgm:pt>
    <dgm:pt modelId="{875A21CD-56D8-46EB-821F-3B844EABE572}" type="pres">
      <dgm:prSet presAssocID="{66D511D8-7BEE-42A8-A9AA-A37B7F916737}" presName="childNode" presStyleLbl="node1" presStyleIdx="0" presStyleCnt="7" custScaleX="1050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228215-2ED8-4791-B04A-BE0B563D20E5}" type="pres">
      <dgm:prSet presAssocID="{0D3C7878-FE1E-45DB-9DB1-AF9D560E7601}" presName="aSpace" presStyleCnt="0"/>
      <dgm:spPr/>
    </dgm:pt>
    <dgm:pt modelId="{BB2A0B37-E447-433A-81A4-C734ADAC06C4}" type="pres">
      <dgm:prSet presAssocID="{18A92692-43F3-43BB-806E-4D4F9E4D5BCF}" presName="compNode" presStyleCnt="0"/>
      <dgm:spPr/>
    </dgm:pt>
    <dgm:pt modelId="{ECA2F413-6158-4499-A2D7-01B5BE7A164C}" type="pres">
      <dgm:prSet presAssocID="{18A92692-43F3-43BB-806E-4D4F9E4D5BCF}" presName="aNode" presStyleLbl="bgShp" presStyleIdx="1" presStyleCnt="3" custScaleX="358236" custLinFactNeighborX="-2023"/>
      <dgm:spPr/>
      <dgm:t>
        <a:bodyPr/>
        <a:lstStyle/>
        <a:p>
          <a:endParaRPr lang="uk-UA"/>
        </a:p>
      </dgm:t>
    </dgm:pt>
    <dgm:pt modelId="{4E9A9709-6C8F-4CD3-A85B-68C556137E43}" type="pres">
      <dgm:prSet presAssocID="{18A92692-43F3-43BB-806E-4D4F9E4D5BCF}" presName="textNode" presStyleLbl="bgShp" presStyleIdx="1" presStyleCnt="3"/>
      <dgm:spPr/>
      <dgm:t>
        <a:bodyPr/>
        <a:lstStyle/>
        <a:p>
          <a:endParaRPr lang="uk-UA"/>
        </a:p>
      </dgm:t>
    </dgm:pt>
    <dgm:pt modelId="{BC9700DC-3B50-417A-B691-07F4D2E7FF3E}" type="pres">
      <dgm:prSet presAssocID="{18A92692-43F3-43BB-806E-4D4F9E4D5BCF}" presName="compChildNode" presStyleCnt="0"/>
      <dgm:spPr/>
    </dgm:pt>
    <dgm:pt modelId="{22C7E491-F6A7-478A-B5BB-0A9DB9A1CAA1}" type="pres">
      <dgm:prSet presAssocID="{18A92692-43F3-43BB-806E-4D4F9E4D5BCF}" presName="theInnerList" presStyleCnt="0"/>
      <dgm:spPr/>
    </dgm:pt>
    <dgm:pt modelId="{C42B7DD3-ACC4-47EE-814F-4C1F886FC0DE}" type="pres">
      <dgm:prSet presAssocID="{59049CFA-1CA2-42F6-9C37-1789A856D289}" presName="childNode" presStyleLbl="node1" presStyleIdx="1" presStyleCnt="7" custScaleX="430106" custScaleY="48847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4CA635-FBD1-499D-8739-A685115591B9}" type="pres">
      <dgm:prSet presAssocID="{59049CFA-1CA2-42F6-9C37-1789A856D289}" presName="aSpace2" presStyleCnt="0"/>
      <dgm:spPr/>
    </dgm:pt>
    <dgm:pt modelId="{6C210CC3-96AE-4177-AEC7-E5282B87ACDB}" type="pres">
      <dgm:prSet presAssocID="{78643FA8-3275-41FF-AC0F-3BB04F9F7E51}" presName="childNode" presStyleLbl="node1" presStyleIdx="2" presStyleCnt="7" custScaleX="430106" custScaleY="3191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C34313-AAC9-47CC-85AA-19733D1CDE35}" type="pres">
      <dgm:prSet presAssocID="{78643FA8-3275-41FF-AC0F-3BB04F9F7E51}" presName="aSpace2" presStyleCnt="0"/>
      <dgm:spPr/>
    </dgm:pt>
    <dgm:pt modelId="{BA6CEAAE-5863-40A2-A424-1FDA5A8ACC99}" type="pres">
      <dgm:prSet presAssocID="{92D9F1BA-4148-423C-AEB5-8D7E949D3996}" presName="childNode" presStyleLbl="node1" presStyleIdx="3" presStyleCnt="7" custScaleX="418809" custScaleY="2167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386CC2-00FD-4FDF-ACF7-3FFC9A53C5BD}" type="pres">
      <dgm:prSet presAssocID="{18A92692-43F3-43BB-806E-4D4F9E4D5BCF}" presName="aSpace" presStyleCnt="0"/>
      <dgm:spPr/>
    </dgm:pt>
    <dgm:pt modelId="{817B8CB0-CF94-4004-AA18-97958BAC08C7}" type="pres">
      <dgm:prSet presAssocID="{A652F3BE-4D65-433A-82E1-EFC519846D15}" presName="compNode" presStyleCnt="0"/>
      <dgm:spPr/>
    </dgm:pt>
    <dgm:pt modelId="{7C960362-F649-454A-9CE7-C5E29C5EDFA7}" type="pres">
      <dgm:prSet presAssocID="{A652F3BE-4D65-433A-82E1-EFC519846D15}" presName="aNode" presStyleLbl="bgShp" presStyleIdx="2" presStyleCnt="3" custScaleX="79629"/>
      <dgm:spPr/>
      <dgm:t>
        <a:bodyPr/>
        <a:lstStyle/>
        <a:p>
          <a:endParaRPr lang="uk-UA"/>
        </a:p>
      </dgm:t>
    </dgm:pt>
    <dgm:pt modelId="{81AD5CD9-A335-406C-A6BE-2DD487CB36A0}" type="pres">
      <dgm:prSet presAssocID="{A652F3BE-4D65-433A-82E1-EFC519846D15}" presName="textNode" presStyleLbl="bgShp" presStyleIdx="2" presStyleCnt="3"/>
      <dgm:spPr/>
      <dgm:t>
        <a:bodyPr/>
        <a:lstStyle/>
        <a:p>
          <a:endParaRPr lang="uk-UA"/>
        </a:p>
      </dgm:t>
    </dgm:pt>
    <dgm:pt modelId="{C0B5CBC7-0A5D-4A47-A08D-2A213E669B26}" type="pres">
      <dgm:prSet presAssocID="{A652F3BE-4D65-433A-82E1-EFC519846D15}" presName="compChildNode" presStyleCnt="0"/>
      <dgm:spPr/>
    </dgm:pt>
    <dgm:pt modelId="{78F6DA3C-10E5-4B0B-8EE2-F04EB9744B2E}" type="pres">
      <dgm:prSet presAssocID="{A652F3BE-4D65-433A-82E1-EFC519846D15}" presName="theInnerList" presStyleCnt="0"/>
      <dgm:spPr/>
    </dgm:pt>
    <dgm:pt modelId="{AA886076-E92E-48CE-ABA5-52483A55B9B6}" type="pres">
      <dgm:prSet presAssocID="{F319D928-9E3E-4F8C-8A48-428B3F3E9A5C}" presName="childNode" presStyleLbl="node1" presStyleIdx="4" presStyleCnt="7" custScaleX="67326" custScaleY="19759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238A51-9958-416F-BEE5-352DA909A358}" type="pres">
      <dgm:prSet presAssocID="{F319D928-9E3E-4F8C-8A48-428B3F3E9A5C}" presName="aSpace2" presStyleCnt="0"/>
      <dgm:spPr/>
    </dgm:pt>
    <dgm:pt modelId="{F0A97F0A-CFBB-4C4C-A523-CECEE6EFB0CB}" type="pres">
      <dgm:prSet presAssocID="{30582994-6A8E-4EE0-978B-75D6586B3E92}" presName="childNode" presStyleLbl="node1" presStyleIdx="5" presStyleCnt="7" custScaleX="67326" custScaleY="10990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E5583C-240C-4214-AAF7-60850F7C7029}" type="pres">
      <dgm:prSet presAssocID="{30582994-6A8E-4EE0-978B-75D6586B3E92}" presName="aSpace2" presStyleCnt="0"/>
      <dgm:spPr/>
    </dgm:pt>
    <dgm:pt modelId="{765F0FBA-3EE4-4E9E-9460-44163F9D498E}" type="pres">
      <dgm:prSet presAssocID="{B67320EB-BE6A-4B7E-909B-F02E343BCC7A}" presName="childNode" presStyleLbl="node1" presStyleIdx="6" presStyleCnt="7" custScaleX="672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D4E5162-716E-4C71-8A8A-1209D5E730C8}" type="presOf" srcId="{0D3C7878-FE1E-45DB-9DB1-AF9D560E7601}" destId="{7410C716-A071-4F61-A6D7-45B702CA1411}" srcOrd="0" destOrd="0" presId="urn:microsoft.com/office/officeart/2005/8/layout/lProcess2"/>
    <dgm:cxn modelId="{4B10C722-E3B0-473A-91DC-6DB6C707F7F0}" srcId="{68FBDFAC-2D68-44CD-9B17-84456EB9DD85}" destId="{18A92692-43F3-43BB-806E-4D4F9E4D5BCF}" srcOrd="1" destOrd="0" parTransId="{6B63883C-F12D-4097-B28E-17CFE1E7C6AC}" sibTransId="{539CE230-2530-4A4A-A84A-B7FF99FB146F}"/>
    <dgm:cxn modelId="{3E366DFA-F425-40CA-9EB5-B76D85BF4F01}" type="presOf" srcId="{18A92692-43F3-43BB-806E-4D4F9E4D5BCF}" destId="{4E9A9709-6C8F-4CD3-A85B-68C556137E43}" srcOrd="1" destOrd="0" presId="urn:microsoft.com/office/officeart/2005/8/layout/lProcess2"/>
    <dgm:cxn modelId="{AD31B7E8-01D2-40E8-A714-42A51FBDF67F}" srcId="{68FBDFAC-2D68-44CD-9B17-84456EB9DD85}" destId="{A652F3BE-4D65-433A-82E1-EFC519846D15}" srcOrd="2" destOrd="0" parTransId="{9FD51012-CB30-451A-B91D-3CCB3A9B4076}" sibTransId="{4DCB8B4F-D4D5-4296-904A-9685FC01F1F3}"/>
    <dgm:cxn modelId="{5E0C575A-8C7C-4C81-B30B-495B37664E9E}" srcId="{A652F3BE-4D65-433A-82E1-EFC519846D15}" destId="{F319D928-9E3E-4F8C-8A48-428B3F3E9A5C}" srcOrd="0" destOrd="0" parTransId="{9D531E37-EBBE-4C68-80FB-24BAD8917D94}" sibTransId="{CFFA4F38-B332-4E8E-9CCF-F4B7323CB57A}"/>
    <dgm:cxn modelId="{5B9CEA64-D01A-42E0-9C21-7581E3C36721}" srcId="{18A92692-43F3-43BB-806E-4D4F9E4D5BCF}" destId="{78643FA8-3275-41FF-AC0F-3BB04F9F7E51}" srcOrd="1" destOrd="0" parTransId="{774C21DE-4D59-4862-808A-7519E796BE88}" sibTransId="{20564D27-DF5B-45E3-BF50-6823C47010D4}"/>
    <dgm:cxn modelId="{B4004E24-C26B-40E5-B3F0-D936E09B88E7}" srcId="{A652F3BE-4D65-433A-82E1-EFC519846D15}" destId="{B67320EB-BE6A-4B7E-909B-F02E343BCC7A}" srcOrd="2" destOrd="0" parTransId="{0A199BE3-BEB1-494A-B915-11AD59A30D81}" sibTransId="{E4E179D1-ACE1-4DAC-B359-DEA892EF6282}"/>
    <dgm:cxn modelId="{ADEEA401-CF3A-4A44-98BE-E52D7B29F00A}" type="presOf" srcId="{18A92692-43F3-43BB-806E-4D4F9E4D5BCF}" destId="{ECA2F413-6158-4499-A2D7-01B5BE7A164C}" srcOrd="0" destOrd="0" presId="urn:microsoft.com/office/officeart/2005/8/layout/lProcess2"/>
    <dgm:cxn modelId="{DEBE87A4-1515-4DDE-AC86-69DC8077F0DE}" type="presOf" srcId="{66D511D8-7BEE-42A8-A9AA-A37B7F916737}" destId="{875A21CD-56D8-46EB-821F-3B844EABE572}" srcOrd="0" destOrd="0" presId="urn:microsoft.com/office/officeart/2005/8/layout/lProcess2"/>
    <dgm:cxn modelId="{2DF8B041-84D2-46C2-B969-43E951A93A7E}" srcId="{A652F3BE-4D65-433A-82E1-EFC519846D15}" destId="{30582994-6A8E-4EE0-978B-75D6586B3E92}" srcOrd="1" destOrd="0" parTransId="{4F7BE8DC-B8C3-4B11-853C-ABCD1D837CAF}" sibTransId="{5E44B5AF-C31F-44C9-8B82-B8675452E840}"/>
    <dgm:cxn modelId="{79827136-41A9-43AB-9B1E-B87A8D359B06}" type="presOf" srcId="{B67320EB-BE6A-4B7E-909B-F02E343BCC7A}" destId="{765F0FBA-3EE4-4E9E-9460-44163F9D498E}" srcOrd="0" destOrd="0" presId="urn:microsoft.com/office/officeart/2005/8/layout/lProcess2"/>
    <dgm:cxn modelId="{04CD7652-002B-4F6B-8C04-5F2588EB8B21}" type="presOf" srcId="{0D3C7878-FE1E-45DB-9DB1-AF9D560E7601}" destId="{53F30786-40EB-4A73-9A2F-C3F512296DF6}" srcOrd="1" destOrd="0" presId="urn:microsoft.com/office/officeart/2005/8/layout/lProcess2"/>
    <dgm:cxn modelId="{24DCBBCE-83AC-4F9D-92C1-20853189285D}" type="presOf" srcId="{A652F3BE-4D65-433A-82E1-EFC519846D15}" destId="{7C960362-F649-454A-9CE7-C5E29C5EDFA7}" srcOrd="0" destOrd="0" presId="urn:microsoft.com/office/officeart/2005/8/layout/lProcess2"/>
    <dgm:cxn modelId="{817FD408-6D5B-4B2E-BB56-9275092F69D6}" type="presOf" srcId="{F319D928-9E3E-4F8C-8A48-428B3F3E9A5C}" destId="{AA886076-E92E-48CE-ABA5-52483A55B9B6}" srcOrd="0" destOrd="0" presId="urn:microsoft.com/office/officeart/2005/8/layout/lProcess2"/>
    <dgm:cxn modelId="{A00DE267-3E0A-4336-91EB-769EA9D494DF}" type="presOf" srcId="{A652F3BE-4D65-433A-82E1-EFC519846D15}" destId="{81AD5CD9-A335-406C-A6BE-2DD487CB36A0}" srcOrd="1" destOrd="0" presId="urn:microsoft.com/office/officeart/2005/8/layout/lProcess2"/>
    <dgm:cxn modelId="{F0B45EA7-DF2F-4767-99B6-A4BA6A6063D5}" srcId="{0D3C7878-FE1E-45DB-9DB1-AF9D560E7601}" destId="{66D511D8-7BEE-42A8-A9AA-A37B7F916737}" srcOrd="0" destOrd="0" parTransId="{E520EFA8-DBBA-499D-A5C9-115C8573A1BA}" sibTransId="{EB690175-5A1E-42B5-978B-C7FA3D40A55F}"/>
    <dgm:cxn modelId="{351E0859-2741-4FC6-948D-4738D36ECDDE}" type="presOf" srcId="{59049CFA-1CA2-42F6-9C37-1789A856D289}" destId="{C42B7DD3-ACC4-47EE-814F-4C1F886FC0DE}" srcOrd="0" destOrd="0" presId="urn:microsoft.com/office/officeart/2005/8/layout/lProcess2"/>
    <dgm:cxn modelId="{76342784-59A0-4DCA-9F66-49086EDCCF57}" type="presOf" srcId="{30582994-6A8E-4EE0-978B-75D6586B3E92}" destId="{F0A97F0A-CFBB-4C4C-A523-CECEE6EFB0CB}" srcOrd="0" destOrd="0" presId="urn:microsoft.com/office/officeart/2005/8/layout/lProcess2"/>
    <dgm:cxn modelId="{6CCFB170-E0CD-455D-8C38-3062D1AD03D1}" type="presOf" srcId="{92D9F1BA-4148-423C-AEB5-8D7E949D3996}" destId="{BA6CEAAE-5863-40A2-A424-1FDA5A8ACC99}" srcOrd="0" destOrd="0" presId="urn:microsoft.com/office/officeart/2005/8/layout/lProcess2"/>
    <dgm:cxn modelId="{FDD5CF29-EB9B-42B6-95AC-8DB71E5FBEB4}" type="presOf" srcId="{68FBDFAC-2D68-44CD-9B17-84456EB9DD85}" destId="{926C2ECD-BE9C-49FA-BAED-BCABE39D4631}" srcOrd="0" destOrd="0" presId="urn:microsoft.com/office/officeart/2005/8/layout/lProcess2"/>
    <dgm:cxn modelId="{7797CE69-7B37-453F-BCD6-53B9ECF4F3B6}" srcId="{18A92692-43F3-43BB-806E-4D4F9E4D5BCF}" destId="{59049CFA-1CA2-42F6-9C37-1789A856D289}" srcOrd="0" destOrd="0" parTransId="{A1E59C67-8786-41D8-9E40-4315523CF9B3}" sibTransId="{EF780858-894A-426D-95A6-5C172D6C5833}"/>
    <dgm:cxn modelId="{2A528B09-F56E-41E8-B6F1-9B971201E5D1}" srcId="{68FBDFAC-2D68-44CD-9B17-84456EB9DD85}" destId="{0D3C7878-FE1E-45DB-9DB1-AF9D560E7601}" srcOrd="0" destOrd="0" parTransId="{D970C97C-0AA4-443B-8657-5B0D083FE0FE}" sibTransId="{3E2C13BD-A59D-40E4-9375-EAFC57800BCE}"/>
    <dgm:cxn modelId="{8257C40F-CFC6-4D9C-BAA3-76599030FDEA}" srcId="{18A92692-43F3-43BB-806E-4D4F9E4D5BCF}" destId="{92D9F1BA-4148-423C-AEB5-8D7E949D3996}" srcOrd="2" destOrd="0" parTransId="{AEE6C067-5A77-4F00-BE89-FB7DA06F59B8}" sibTransId="{8C36E4C5-56A8-4A09-8098-3B0FDE57F394}"/>
    <dgm:cxn modelId="{7D1DF3F4-E1A6-404E-A8F4-6BA30E58A0FC}" type="presOf" srcId="{78643FA8-3275-41FF-AC0F-3BB04F9F7E51}" destId="{6C210CC3-96AE-4177-AEC7-E5282B87ACDB}" srcOrd="0" destOrd="0" presId="urn:microsoft.com/office/officeart/2005/8/layout/lProcess2"/>
    <dgm:cxn modelId="{AA017239-15A3-4687-BFF9-8851E147644D}" type="presParOf" srcId="{926C2ECD-BE9C-49FA-BAED-BCABE39D4631}" destId="{734D6575-07D6-4C20-AD4B-23D28F1F41DA}" srcOrd="0" destOrd="0" presId="urn:microsoft.com/office/officeart/2005/8/layout/lProcess2"/>
    <dgm:cxn modelId="{C70F5358-7F47-48EE-BA51-44BEB06C64EB}" type="presParOf" srcId="{734D6575-07D6-4C20-AD4B-23D28F1F41DA}" destId="{7410C716-A071-4F61-A6D7-45B702CA1411}" srcOrd="0" destOrd="0" presId="urn:microsoft.com/office/officeart/2005/8/layout/lProcess2"/>
    <dgm:cxn modelId="{25B3AD41-FA6F-40D9-86F7-A0CAD37F4F4A}" type="presParOf" srcId="{734D6575-07D6-4C20-AD4B-23D28F1F41DA}" destId="{53F30786-40EB-4A73-9A2F-C3F512296DF6}" srcOrd="1" destOrd="0" presId="urn:microsoft.com/office/officeart/2005/8/layout/lProcess2"/>
    <dgm:cxn modelId="{DB3F69AA-DAF2-4731-9333-CF8AFF82D5B4}" type="presParOf" srcId="{734D6575-07D6-4C20-AD4B-23D28F1F41DA}" destId="{3DA8037C-2C71-4D73-BC1B-4D3122283843}" srcOrd="2" destOrd="0" presId="urn:microsoft.com/office/officeart/2005/8/layout/lProcess2"/>
    <dgm:cxn modelId="{F1F91122-C430-4417-95EA-CC57633C1F1C}" type="presParOf" srcId="{3DA8037C-2C71-4D73-BC1B-4D3122283843}" destId="{7903846B-CE3E-49E4-B5E3-3AF4ACB4DBF9}" srcOrd="0" destOrd="0" presId="urn:microsoft.com/office/officeart/2005/8/layout/lProcess2"/>
    <dgm:cxn modelId="{2087B9DD-C83F-4DC6-AADC-4E749275BAA9}" type="presParOf" srcId="{7903846B-CE3E-49E4-B5E3-3AF4ACB4DBF9}" destId="{875A21CD-56D8-46EB-821F-3B844EABE572}" srcOrd="0" destOrd="0" presId="urn:microsoft.com/office/officeart/2005/8/layout/lProcess2"/>
    <dgm:cxn modelId="{1A79FA89-9010-4A11-AA8D-E4B9D26C2DFA}" type="presParOf" srcId="{926C2ECD-BE9C-49FA-BAED-BCABE39D4631}" destId="{68228215-2ED8-4791-B04A-BE0B563D20E5}" srcOrd="1" destOrd="0" presId="urn:microsoft.com/office/officeart/2005/8/layout/lProcess2"/>
    <dgm:cxn modelId="{B8CB5B19-6A32-40AB-A6D7-94CD2F1E7D79}" type="presParOf" srcId="{926C2ECD-BE9C-49FA-BAED-BCABE39D4631}" destId="{BB2A0B37-E447-433A-81A4-C734ADAC06C4}" srcOrd="2" destOrd="0" presId="urn:microsoft.com/office/officeart/2005/8/layout/lProcess2"/>
    <dgm:cxn modelId="{E145C0A9-0119-4BA7-AB44-11CCC75035BA}" type="presParOf" srcId="{BB2A0B37-E447-433A-81A4-C734ADAC06C4}" destId="{ECA2F413-6158-4499-A2D7-01B5BE7A164C}" srcOrd="0" destOrd="0" presId="urn:microsoft.com/office/officeart/2005/8/layout/lProcess2"/>
    <dgm:cxn modelId="{DBA1C248-FED2-48A7-9210-83EE38B7F469}" type="presParOf" srcId="{BB2A0B37-E447-433A-81A4-C734ADAC06C4}" destId="{4E9A9709-6C8F-4CD3-A85B-68C556137E43}" srcOrd="1" destOrd="0" presId="urn:microsoft.com/office/officeart/2005/8/layout/lProcess2"/>
    <dgm:cxn modelId="{332736F0-14FB-4131-B3C6-A9A4F0013513}" type="presParOf" srcId="{BB2A0B37-E447-433A-81A4-C734ADAC06C4}" destId="{BC9700DC-3B50-417A-B691-07F4D2E7FF3E}" srcOrd="2" destOrd="0" presId="urn:microsoft.com/office/officeart/2005/8/layout/lProcess2"/>
    <dgm:cxn modelId="{2CA3D73A-D049-4D7C-A87A-BBA3EEEB6D90}" type="presParOf" srcId="{BC9700DC-3B50-417A-B691-07F4D2E7FF3E}" destId="{22C7E491-F6A7-478A-B5BB-0A9DB9A1CAA1}" srcOrd="0" destOrd="0" presId="urn:microsoft.com/office/officeart/2005/8/layout/lProcess2"/>
    <dgm:cxn modelId="{C3056238-233D-458D-A94F-540AFD20D382}" type="presParOf" srcId="{22C7E491-F6A7-478A-B5BB-0A9DB9A1CAA1}" destId="{C42B7DD3-ACC4-47EE-814F-4C1F886FC0DE}" srcOrd="0" destOrd="0" presId="urn:microsoft.com/office/officeart/2005/8/layout/lProcess2"/>
    <dgm:cxn modelId="{BCC12CC8-0A62-4F10-9DEA-F4C645333B01}" type="presParOf" srcId="{22C7E491-F6A7-478A-B5BB-0A9DB9A1CAA1}" destId="{244CA635-FBD1-499D-8739-A685115591B9}" srcOrd="1" destOrd="0" presId="urn:microsoft.com/office/officeart/2005/8/layout/lProcess2"/>
    <dgm:cxn modelId="{41A93F47-8E14-4BD0-A987-391133E4BBA1}" type="presParOf" srcId="{22C7E491-F6A7-478A-B5BB-0A9DB9A1CAA1}" destId="{6C210CC3-96AE-4177-AEC7-E5282B87ACDB}" srcOrd="2" destOrd="0" presId="urn:microsoft.com/office/officeart/2005/8/layout/lProcess2"/>
    <dgm:cxn modelId="{EF1C26D9-70DD-4081-84F2-111BB8001BB9}" type="presParOf" srcId="{22C7E491-F6A7-478A-B5BB-0A9DB9A1CAA1}" destId="{21C34313-AAC9-47CC-85AA-19733D1CDE35}" srcOrd="3" destOrd="0" presId="urn:microsoft.com/office/officeart/2005/8/layout/lProcess2"/>
    <dgm:cxn modelId="{A9C32ED4-CC5F-4DAE-A900-B748BC11807C}" type="presParOf" srcId="{22C7E491-F6A7-478A-B5BB-0A9DB9A1CAA1}" destId="{BA6CEAAE-5863-40A2-A424-1FDA5A8ACC99}" srcOrd="4" destOrd="0" presId="urn:microsoft.com/office/officeart/2005/8/layout/lProcess2"/>
    <dgm:cxn modelId="{3F72929B-4521-4EC9-BF62-14A86CFB0855}" type="presParOf" srcId="{926C2ECD-BE9C-49FA-BAED-BCABE39D4631}" destId="{C0386CC2-00FD-4FDF-ACF7-3FFC9A53C5BD}" srcOrd="3" destOrd="0" presId="urn:microsoft.com/office/officeart/2005/8/layout/lProcess2"/>
    <dgm:cxn modelId="{E1EA2C14-D878-4AF6-8BC5-A7A4CECD4E2E}" type="presParOf" srcId="{926C2ECD-BE9C-49FA-BAED-BCABE39D4631}" destId="{817B8CB0-CF94-4004-AA18-97958BAC08C7}" srcOrd="4" destOrd="0" presId="urn:microsoft.com/office/officeart/2005/8/layout/lProcess2"/>
    <dgm:cxn modelId="{A46A1BA3-7016-4DD9-A6AF-D987C5C86F79}" type="presParOf" srcId="{817B8CB0-CF94-4004-AA18-97958BAC08C7}" destId="{7C960362-F649-454A-9CE7-C5E29C5EDFA7}" srcOrd="0" destOrd="0" presId="urn:microsoft.com/office/officeart/2005/8/layout/lProcess2"/>
    <dgm:cxn modelId="{2D730DF2-9DE1-470F-8725-06654F53CAF0}" type="presParOf" srcId="{817B8CB0-CF94-4004-AA18-97958BAC08C7}" destId="{81AD5CD9-A335-406C-A6BE-2DD487CB36A0}" srcOrd="1" destOrd="0" presId="urn:microsoft.com/office/officeart/2005/8/layout/lProcess2"/>
    <dgm:cxn modelId="{B94B7970-23D5-47E1-BB58-274CEB8D9304}" type="presParOf" srcId="{817B8CB0-CF94-4004-AA18-97958BAC08C7}" destId="{C0B5CBC7-0A5D-4A47-A08D-2A213E669B26}" srcOrd="2" destOrd="0" presId="urn:microsoft.com/office/officeart/2005/8/layout/lProcess2"/>
    <dgm:cxn modelId="{F1E5A92E-F1DF-40FB-BA6E-73D0591B62F4}" type="presParOf" srcId="{C0B5CBC7-0A5D-4A47-A08D-2A213E669B26}" destId="{78F6DA3C-10E5-4B0B-8EE2-F04EB9744B2E}" srcOrd="0" destOrd="0" presId="urn:microsoft.com/office/officeart/2005/8/layout/lProcess2"/>
    <dgm:cxn modelId="{D17BE9E8-EEF1-44AA-91B8-1A6338DBF3BA}" type="presParOf" srcId="{78F6DA3C-10E5-4B0B-8EE2-F04EB9744B2E}" destId="{AA886076-E92E-48CE-ABA5-52483A55B9B6}" srcOrd="0" destOrd="0" presId="urn:microsoft.com/office/officeart/2005/8/layout/lProcess2"/>
    <dgm:cxn modelId="{FE1D02F9-A3F1-4340-8921-10951BC273A3}" type="presParOf" srcId="{78F6DA3C-10E5-4B0B-8EE2-F04EB9744B2E}" destId="{12238A51-9958-416F-BEE5-352DA909A358}" srcOrd="1" destOrd="0" presId="urn:microsoft.com/office/officeart/2005/8/layout/lProcess2"/>
    <dgm:cxn modelId="{75B76407-2378-4F86-9D8F-3FE2FBC09645}" type="presParOf" srcId="{78F6DA3C-10E5-4B0B-8EE2-F04EB9744B2E}" destId="{F0A97F0A-CFBB-4C4C-A523-CECEE6EFB0CB}" srcOrd="2" destOrd="0" presId="urn:microsoft.com/office/officeart/2005/8/layout/lProcess2"/>
    <dgm:cxn modelId="{0FED2EE8-1F07-435B-82DD-C2F316AC44C0}" type="presParOf" srcId="{78F6DA3C-10E5-4B0B-8EE2-F04EB9744B2E}" destId="{94E5583C-240C-4214-AAF7-60850F7C7029}" srcOrd="3" destOrd="0" presId="urn:microsoft.com/office/officeart/2005/8/layout/lProcess2"/>
    <dgm:cxn modelId="{026F932A-5165-47D3-986D-F95F01CB722B}" type="presParOf" srcId="{78F6DA3C-10E5-4B0B-8EE2-F04EB9744B2E}" destId="{765F0FBA-3EE4-4E9E-9460-44163F9D498E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8FBDFAC-2D68-44CD-9B17-84456EB9DD85}" type="doc">
      <dgm:prSet loTypeId="urn:microsoft.com/office/officeart/2005/8/layout/lProcess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0D3C7878-FE1E-45DB-9DB1-AF9D560E7601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Критерій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0C97C-0AA4-443B-8657-5B0D083FE0FE}" type="parTrans" cxnId="{2A528B09-F56E-41E8-B6F1-9B971201E5D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2C13BD-A59D-40E4-9375-EAFC57800BCE}" type="sibTrans" cxnId="{2A528B09-F56E-41E8-B6F1-9B971201E5D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D511D8-7BEE-42A8-A9AA-A37B7F916737}">
      <dgm:prSet phldrT="[Текст]" custT="1"/>
      <dgm:spPr/>
      <dgm:t>
        <a:bodyPr vert="vert270"/>
        <a:lstStyle/>
        <a:p>
          <a:endParaRPr lang="uk-UA" sz="2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b.</a:t>
          </a: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Структура</a:t>
          </a:r>
        </a:p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тексту та зв’язність:</a:t>
          </a:r>
        </a:p>
        <a:p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20EFA8-DBBA-499D-A5C9-115C8573A1BA}" type="parTrans" cxnId="{F0B45EA7-DF2F-4767-99B6-A4BA6A6063D5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90175-5A1E-42B5-978B-C7FA3D40A55F}" type="sibTrans" cxnId="{F0B45EA7-DF2F-4767-99B6-A4BA6A6063D5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92692-43F3-43BB-806E-4D4F9E4D5BCF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Змістовий вияв і композиційне оформлення критерію</a:t>
          </a:r>
        </a:p>
        <a:p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– відповідність письмового</a:t>
          </a:r>
        </a:p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висловлення заданому формату</a:t>
          </a:r>
        </a:p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(особистий чи офіційний лист)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63883C-F12D-4097-B28E-17CFE1E7C6AC}" type="par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CE230-2530-4A4A-A84A-B7FF99FB146F}" type="sib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49CFA-1CA2-42F6-9C37-1789A856D289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Стиль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висловлення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ознаки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формату тексту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повністю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відповідають меті написання.</a:t>
          </a:r>
        </a:p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листі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використовуються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лексичні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граматичні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структури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прийнятні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письмових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висловлень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приватного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офіційного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характеру. </a:t>
          </a:r>
        </a:p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Лист оформлено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правил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написання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оформлення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листів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країнах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мова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вивчалася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uk-UA" sz="22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uk-UA" sz="20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E59C67-8786-41D8-9E40-4315523CF9B3}" type="par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80858-894A-426D-95A6-5C172D6C5833}" type="sib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9D928-9E3E-4F8C-8A48-428B3F3E9A5C}">
      <dgm:prSet phldrT="[Текст]" custT="1"/>
      <dgm:spPr/>
      <dgm:t>
        <a:bodyPr/>
        <a:lstStyle/>
        <a:p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531E37-EBBE-4C68-80FB-24BAD8917D94}" type="par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FA4F38-B332-4E8E-9CCF-F4B7323CB57A}" type="sib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82994-6A8E-4EE0-978B-75D6586B3E92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7BE8DC-B8C3-4B11-853C-ABCD1D837CAF}" type="parTrans" cxnId="{2DF8B041-84D2-46C2-B969-43E951A93A7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44B5AF-C31F-44C9-8B82-B8675452E840}" type="sibTrans" cxnId="{2DF8B041-84D2-46C2-B969-43E951A93A7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6C2ECD-BE9C-49FA-BAED-BCABE39D4631}" type="pres">
      <dgm:prSet presAssocID="{68FBDFAC-2D68-44CD-9B17-84456EB9DD8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34D6575-07D6-4C20-AD4B-23D28F1F41DA}" type="pres">
      <dgm:prSet presAssocID="{0D3C7878-FE1E-45DB-9DB1-AF9D560E7601}" presName="compNode" presStyleCnt="0"/>
      <dgm:spPr/>
    </dgm:pt>
    <dgm:pt modelId="{7410C716-A071-4F61-A6D7-45B702CA1411}" type="pres">
      <dgm:prSet presAssocID="{0D3C7878-FE1E-45DB-9DB1-AF9D560E7601}" presName="aNode" presStyleLbl="bgShp" presStyleIdx="0" presStyleCnt="3" custScaleX="98369"/>
      <dgm:spPr/>
      <dgm:t>
        <a:bodyPr/>
        <a:lstStyle/>
        <a:p>
          <a:endParaRPr lang="uk-UA"/>
        </a:p>
      </dgm:t>
    </dgm:pt>
    <dgm:pt modelId="{53F30786-40EB-4A73-9A2F-C3F512296DF6}" type="pres">
      <dgm:prSet presAssocID="{0D3C7878-FE1E-45DB-9DB1-AF9D560E7601}" presName="textNode" presStyleLbl="bgShp" presStyleIdx="0" presStyleCnt="3"/>
      <dgm:spPr/>
      <dgm:t>
        <a:bodyPr/>
        <a:lstStyle/>
        <a:p>
          <a:endParaRPr lang="uk-UA"/>
        </a:p>
      </dgm:t>
    </dgm:pt>
    <dgm:pt modelId="{3DA8037C-2C71-4D73-BC1B-4D3122283843}" type="pres">
      <dgm:prSet presAssocID="{0D3C7878-FE1E-45DB-9DB1-AF9D560E7601}" presName="compChildNode" presStyleCnt="0"/>
      <dgm:spPr/>
    </dgm:pt>
    <dgm:pt modelId="{7903846B-CE3E-49E4-B5E3-3AF4ACB4DBF9}" type="pres">
      <dgm:prSet presAssocID="{0D3C7878-FE1E-45DB-9DB1-AF9D560E7601}" presName="theInnerList" presStyleCnt="0"/>
      <dgm:spPr/>
    </dgm:pt>
    <dgm:pt modelId="{875A21CD-56D8-46EB-821F-3B844EABE572}" type="pres">
      <dgm:prSet presAssocID="{66D511D8-7BEE-42A8-A9AA-A37B7F916737}" presName="childNode" presStyleLbl="node1" presStyleIdx="0" presStyleCnt="3" custScaleX="1050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228215-2ED8-4791-B04A-BE0B563D20E5}" type="pres">
      <dgm:prSet presAssocID="{0D3C7878-FE1E-45DB-9DB1-AF9D560E7601}" presName="aSpace" presStyleCnt="0"/>
      <dgm:spPr/>
    </dgm:pt>
    <dgm:pt modelId="{BB2A0B37-E447-433A-81A4-C734ADAC06C4}" type="pres">
      <dgm:prSet presAssocID="{18A92692-43F3-43BB-806E-4D4F9E4D5BCF}" presName="compNode" presStyleCnt="0"/>
      <dgm:spPr/>
    </dgm:pt>
    <dgm:pt modelId="{ECA2F413-6158-4499-A2D7-01B5BE7A164C}" type="pres">
      <dgm:prSet presAssocID="{18A92692-43F3-43BB-806E-4D4F9E4D5BCF}" presName="aNode" presStyleLbl="bgShp" presStyleIdx="1" presStyleCnt="3" custScaleX="358236" custLinFactNeighborX="-2023"/>
      <dgm:spPr/>
      <dgm:t>
        <a:bodyPr/>
        <a:lstStyle/>
        <a:p>
          <a:endParaRPr lang="uk-UA"/>
        </a:p>
      </dgm:t>
    </dgm:pt>
    <dgm:pt modelId="{4E9A9709-6C8F-4CD3-A85B-68C556137E43}" type="pres">
      <dgm:prSet presAssocID="{18A92692-43F3-43BB-806E-4D4F9E4D5BCF}" presName="textNode" presStyleLbl="bgShp" presStyleIdx="1" presStyleCnt="3"/>
      <dgm:spPr/>
      <dgm:t>
        <a:bodyPr/>
        <a:lstStyle/>
        <a:p>
          <a:endParaRPr lang="uk-UA"/>
        </a:p>
      </dgm:t>
    </dgm:pt>
    <dgm:pt modelId="{BC9700DC-3B50-417A-B691-07F4D2E7FF3E}" type="pres">
      <dgm:prSet presAssocID="{18A92692-43F3-43BB-806E-4D4F9E4D5BCF}" presName="compChildNode" presStyleCnt="0"/>
      <dgm:spPr/>
    </dgm:pt>
    <dgm:pt modelId="{22C7E491-F6A7-478A-B5BB-0A9DB9A1CAA1}" type="pres">
      <dgm:prSet presAssocID="{18A92692-43F3-43BB-806E-4D4F9E4D5BCF}" presName="theInnerList" presStyleCnt="0"/>
      <dgm:spPr/>
    </dgm:pt>
    <dgm:pt modelId="{C42B7DD3-ACC4-47EE-814F-4C1F886FC0DE}" type="pres">
      <dgm:prSet presAssocID="{59049CFA-1CA2-42F6-9C37-1789A856D289}" presName="childNode" presStyleLbl="node1" presStyleIdx="1" presStyleCnt="3" custScaleX="430106" custScaleY="48847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386CC2-00FD-4FDF-ACF7-3FFC9A53C5BD}" type="pres">
      <dgm:prSet presAssocID="{18A92692-43F3-43BB-806E-4D4F9E4D5BCF}" presName="aSpace" presStyleCnt="0"/>
      <dgm:spPr/>
    </dgm:pt>
    <dgm:pt modelId="{359C7176-8B9E-4ED5-8798-70C2DB6F10A1}" type="pres">
      <dgm:prSet presAssocID="{F319D928-9E3E-4F8C-8A48-428B3F3E9A5C}" presName="compNode" presStyleCnt="0"/>
      <dgm:spPr/>
    </dgm:pt>
    <dgm:pt modelId="{578706E2-3B94-4A27-91C1-6EA9B9AC6420}" type="pres">
      <dgm:prSet presAssocID="{F319D928-9E3E-4F8C-8A48-428B3F3E9A5C}" presName="aNode" presStyleLbl="bgShp" presStyleIdx="2" presStyleCnt="3"/>
      <dgm:spPr/>
      <dgm:t>
        <a:bodyPr/>
        <a:lstStyle/>
        <a:p>
          <a:endParaRPr lang="uk-UA"/>
        </a:p>
      </dgm:t>
    </dgm:pt>
    <dgm:pt modelId="{B88A5AE6-A501-4DE6-B0E8-340EC4FD9C3C}" type="pres">
      <dgm:prSet presAssocID="{F319D928-9E3E-4F8C-8A48-428B3F3E9A5C}" presName="textNode" presStyleLbl="bgShp" presStyleIdx="2" presStyleCnt="3"/>
      <dgm:spPr/>
      <dgm:t>
        <a:bodyPr/>
        <a:lstStyle/>
        <a:p>
          <a:endParaRPr lang="uk-UA"/>
        </a:p>
      </dgm:t>
    </dgm:pt>
    <dgm:pt modelId="{9A26A864-4F3A-4398-97BA-68B33519897B}" type="pres">
      <dgm:prSet presAssocID="{F319D928-9E3E-4F8C-8A48-428B3F3E9A5C}" presName="compChildNode" presStyleCnt="0"/>
      <dgm:spPr/>
    </dgm:pt>
    <dgm:pt modelId="{ACD2B803-4C69-4B64-A896-2905B568FFA3}" type="pres">
      <dgm:prSet presAssocID="{F319D928-9E3E-4F8C-8A48-428B3F3E9A5C}" presName="theInnerList" presStyleCnt="0"/>
      <dgm:spPr/>
    </dgm:pt>
    <dgm:pt modelId="{F0A97F0A-CFBB-4C4C-A523-CECEE6EFB0CB}" type="pres">
      <dgm:prSet presAssocID="{30582994-6A8E-4EE0-978B-75D6586B3E92}" presName="childNode" presStyleLbl="node1" presStyleIdx="2" presStyleCnt="3" custScaleX="673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DF8B041-84D2-46C2-B969-43E951A93A7E}" srcId="{F319D928-9E3E-4F8C-8A48-428B3F3E9A5C}" destId="{30582994-6A8E-4EE0-978B-75D6586B3E92}" srcOrd="0" destOrd="0" parTransId="{4F7BE8DC-B8C3-4B11-853C-ABCD1D837CAF}" sibTransId="{5E44B5AF-C31F-44C9-8B82-B8675452E840}"/>
    <dgm:cxn modelId="{8006E784-312B-4565-A324-AEC82601A9DC}" type="presOf" srcId="{0D3C7878-FE1E-45DB-9DB1-AF9D560E7601}" destId="{53F30786-40EB-4A73-9A2F-C3F512296DF6}" srcOrd="1" destOrd="0" presId="urn:microsoft.com/office/officeart/2005/8/layout/lProcess2"/>
    <dgm:cxn modelId="{4B10C722-E3B0-473A-91DC-6DB6C707F7F0}" srcId="{68FBDFAC-2D68-44CD-9B17-84456EB9DD85}" destId="{18A92692-43F3-43BB-806E-4D4F9E4D5BCF}" srcOrd="1" destOrd="0" parTransId="{6B63883C-F12D-4097-B28E-17CFE1E7C6AC}" sibTransId="{539CE230-2530-4A4A-A84A-B7FF99FB146F}"/>
    <dgm:cxn modelId="{68C67F02-6B81-4407-97BE-54C948C0747C}" type="presOf" srcId="{18A92692-43F3-43BB-806E-4D4F9E4D5BCF}" destId="{4E9A9709-6C8F-4CD3-A85B-68C556137E43}" srcOrd="1" destOrd="0" presId="urn:microsoft.com/office/officeart/2005/8/layout/lProcess2"/>
    <dgm:cxn modelId="{FD67FA64-C0EC-4F67-B263-43241747E05D}" type="presOf" srcId="{0D3C7878-FE1E-45DB-9DB1-AF9D560E7601}" destId="{7410C716-A071-4F61-A6D7-45B702CA1411}" srcOrd="0" destOrd="0" presId="urn:microsoft.com/office/officeart/2005/8/layout/lProcess2"/>
    <dgm:cxn modelId="{784D9FA9-C815-475B-B492-2F4403FE9268}" type="presOf" srcId="{59049CFA-1CA2-42F6-9C37-1789A856D289}" destId="{C42B7DD3-ACC4-47EE-814F-4C1F886FC0DE}" srcOrd="0" destOrd="0" presId="urn:microsoft.com/office/officeart/2005/8/layout/lProcess2"/>
    <dgm:cxn modelId="{B9574F92-5BBD-4355-8FA6-39DFEAC4EFBE}" type="presOf" srcId="{F319D928-9E3E-4F8C-8A48-428B3F3E9A5C}" destId="{578706E2-3B94-4A27-91C1-6EA9B9AC6420}" srcOrd="0" destOrd="0" presId="urn:microsoft.com/office/officeart/2005/8/layout/lProcess2"/>
    <dgm:cxn modelId="{36DA9937-245F-4D61-BE8B-4B066639EE04}" type="presOf" srcId="{F319D928-9E3E-4F8C-8A48-428B3F3E9A5C}" destId="{B88A5AE6-A501-4DE6-B0E8-340EC4FD9C3C}" srcOrd="1" destOrd="0" presId="urn:microsoft.com/office/officeart/2005/8/layout/lProcess2"/>
    <dgm:cxn modelId="{B100FF09-25C2-4D5B-B929-B4B2C15572CA}" type="presOf" srcId="{18A92692-43F3-43BB-806E-4D4F9E4D5BCF}" destId="{ECA2F413-6158-4499-A2D7-01B5BE7A164C}" srcOrd="0" destOrd="0" presId="urn:microsoft.com/office/officeart/2005/8/layout/lProcess2"/>
    <dgm:cxn modelId="{2A528B09-F56E-41E8-B6F1-9B971201E5D1}" srcId="{68FBDFAC-2D68-44CD-9B17-84456EB9DD85}" destId="{0D3C7878-FE1E-45DB-9DB1-AF9D560E7601}" srcOrd="0" destOrd="0" parTransId="{D970C97C-0AA4-443B-8657-5B0D083FE0FE}" sibTransId="{3E2C13BD-A59D-40E4-9375-EAFC57800BCE}"/>
    <dgm:cxn modelId="{F0B45EA7-DF2F-4767-99B6-A4BA6A6063D5}" srcId="{0D3C7878-FE1E-45DB-9DB1-AF9D560E7601}" destId="{66D511D8-7BEE-42A8-A9AA-A37B7F916737}" srcOrd="0" destOrd="0" parTransId="{E520EFA8-DBBA-499D-A5C9-115C8573A1BA}" sibTransId="{EB690175-5A1E-42B5-978B-C7FA3D40A55F}"/>
    <dgm:cxn modelId="{5E0C575A-8C7C-4C81-B30B-495B37664E9E}" srcId="{68FBDFAC-2D68-44CD-9B17-84456EB9DD85}" destId="{F319D928-9E3E-4F8C-8A48-428B3F3E9A5C}" srcOrd="2" destOrd="0" parTransId="{9D531E37-EBBE-4C68-80FB-24BAD8917D94}" sibTransId="{CFFA4F38-B332-4E8E-9CCF-F4B7323CB57A}"/>
    <dgm:cxn modelId="{A6C4530B-3D0D-4CE5-AB7E-B229179DB3F2}" type="presOf" srcId="{66D511D8-7BEE-42A8-A9AA-A37B7F916737}" destId="{875A21CD-56D8-46EB-821F-3B844EABE572}" srcOrd="0" destOrd="0" presId="urn:microsoft.com/office/officeart/2005/8/layout/lProcess2"/>
    <dgm:cxn modelId="{7797CE69-7B37-453F-BCD6-53B9ECF4F3B6}" srcId="{18A92692-43F3-43BB-806E-4D4F9E4D5BCF}" destId="{59049CFA-1CA2-42F6-9C37-1789A856D289}" srcOrd="0" destOrd="0" parTransId="{A1E59C67-8786-41D8-9E40-4315523CF9B3}" sibTransId="{EF780858-894A-426D-95A6-5C172D6C5833}"/>
    <dgm:cxn modelId="{E489FA03-5918-486C-B300-1F196B988BF2}" type="presOf" srcId="{68FBDFAC-2D68-44CD-9B17-84456EB9DD85}" destId="{926C2ECD-BE9C-49FA-BAED-BCABE39D4631}" srcOrd="0" destOrd="0" presId="urn:microsoft.com/office/officeart/2005/8/layout/lProcess2"/>
    <dgm:cxn modelId="{73267607-CC3D-41AC-9024-5E8E271065B0}" type="presOf" srcId="{30582994-6A8E-4EE0-978B-75D6586B3E92}" destId="{F0A97F0A-CFBB-4C4C-A523-CECEE6EFB0CB}" srcOrd="0" destOrd="0" presId="urn:microsoft.com/office/officeart/2005/8/layout/lProcess2"/>
    <dgm:cxn modelId="{90969E59-16F5-430A-829E-149CC5C4F2D3}" type="presParOf" srcId="{926C2ECD-BE9C-49FA-BAED-BCABE39D4631}" destId="{734D6575-07D6-4C20-AD4B-23D28F1F41DA}" srcOrd="0" destOrd="0" presId="urn:microsoft.com/office/officeart/2005/8/layout/lProcess2"/>
    <dgm:cxn modelId="{0908F475-8D46-4137-A880-F88539E2D5A8}" type="presParOf" srcId="{734D6575-07D6-4C20-AD4B-23D28F1F41DA}" destId="{7410C716-A071-4F61-A6D7-45B702CA1411}" srcOrd="0" destOrd="0" presId="urn:microsoft.com/office/officeart/2005/8/layout/lProcess2"/>
    <dgm:cxn modelId="{0D4EB9BC-181A-4B0B-A2EB-ABB9AE9B1473}" type="presParOf" srcId="{734D6575-07D6-4C20-AD4B-23D28F1F41DA}" destId="{53F30786-40EB-4A73-9A2F-C3F512296DF6}" srcOrd="1" destOrd="0" presId="urn:microsoft.com/office/officeart/2005/8/layout/lProcess2"/>
    <dgm:cxn modelId="{38120716-3F61-4385-A9CF-495FD39EF9A9}" type="presParOf" srcId="{734D6575-07D6-4C20-AD4B-23D28F1F41DA}" destId="{3DA8037C-2C71-4D73-BC1B-4D3122283843}" srcOrd="2" destOrd="0" presId="urn:microsoft.com/office/officeart/2005/8/layout/lProcess2"/>
    <dgm:cxn modelId="{2E95FA5C-4C80-4246-9256-F117837DFF21}" type="presParOf" srcId="{3DA8037C-2C71-4D73-BC1B-4D3122283843}" destId="{7903846B-CE3E-49E4-B5E3-3AF4ACB4DBF9}" srcOrd="0" destOrd="0" presId="urn:microsoft.com/office/officeart/2005/8/layout/lProcess2"/>
    <dgm:cxn modelId="{A2564E60-5E3A-4935-9F45-B8B418136F92}" type="presParOf" srcId="{7903846B-CE3E-49E4-B5E3-3AF4ACB4DBF9}" destId="{875A21CD-56D8-46EB-821F-3B844EABE572}" srcOrd="0" destOrd="0" presId="urn:microsoft.com/office/officeart/2005/8/layout/lProcess2"/>
    <dgm:cxn modelId="{F176AA7E-443D-47A1-92F7-CF39FF6DE078}" type="presParOf" srcId="{926C2ECD-BE9C-49FA-BAED-BCABE39D4631}" destId="{68228215-2ED8-4791-B04A-BE0B563D20E5}" srcOrd="1" destOrd="0" presId="urn:microsoft.com/office/officeart/2005/8/layout/lProcess2"/>
    <dgm:cxn modelId="{0777A5D6-248F-442A-B9D0-15AD63D10DAD}" type="presParOf" srcId="{926C2ECD-BE9C-49FA-BAED-BCABE39D4631}" destId="{BB2A0B37-E447-433A-81A4-C734ADAC06C4}" srcOrd="2" destOrd="0" presId="urn:microsoft.com/office/officeart/2005/8/layout/lProcess2"/>
    <dgm:cxn modelId="{6176149D-A2F3-4C56-9D1F-7BBF5F9BAE91}" type="presParOf" srcId="{BB2A0B37-E447-433A-81A4-C734ADAC06C4}" destId="{ECA2F413-6158-4499-A2D7-01B5BE7A164C}" srcOrd="0" destOrd="0" presId="urn:microsoft.com/office/officeart/2005/8/layout/lProcess2"/>
    <dgm:cxn modelId="{B21099EF-66FB-4247-B071-42F893633390}" type="presParOf" srcId="{BB2A0B37-E447-433A-81A4-C734ADAC06C4}" destId="{4E9A9709-6C8F-4CD3-A85B-68C556137E43}" srcOrd="1" destOrd="0" presId="urn:microsoft.com/office/officeart/2005/8/layout/lProcess2"/>
    <dgm:cxn modelId="{B0F8E239-0455-4CF6-876C-C80964EF4513}" type="presParOf" srcId="{BB2A0B37-E447-433A-81A4-C734ADAC06C4}" destId="{BC9700DC-3B50-417A-B691-07F4D2E7FF3E}" srcOrd="2" destOrd="0" presId="urn:microsoft.com/office/officeart/2005/8/layout/lProcess2"/>
    <dgm:cxn modelId="{76F58273-9E3B-46BE-8066-8B6A5D416C09}" type="presParOf" srcId="{BC9700DC-3B50-417A-B691-07F4D2E7FF3E}" destId="{22C7E491-F6A7-478A-B5BB-0A9DB9A1CAA1}" srcOrd="0" destOrd="0" presId="urn:microsoft.com/office/officeart/2005/8/layout/lProcess2"/>
    <dgm:cxn modelId="{516C2FA7-34B7-4380-BEFF-D47CE1A1FDAB}" type="presParOf" srcId="{22C7E491-F6A7-478A-B5BB-0A9DB9A1CAA1}" destId="{C42B7DD3-ACC4-47EE-814F-4C1F886FC0DE}" srcOrd="0" destOrd="0" presId="urn:microsoft.com/office/officeart/2005/8/layout/lProcess2"/>
    <dgm:cxn modelId="{F1678AFF-537C-4B8F-A5B6-DAB98EB9E1DE}" type="presParOf" srcId="{926C2ECD-BE9C-49FA-BAED-BCABE39D4631}" destId="{C0386CC2-00FD-4FDF-ACF7-3FFC9A53C5BD}" srcOrd="3" destOrd="0" presId="urn:microsoft.com/office/officeart/2005/8/layout/lProcess2"/>
    <dgm:cxn modelId="{74AD5D18-A072-4A44-AB94-AADBD7749BE4}" type="presParOf" srcId="{926C2ECD-BE9C-49FA-BAED-BCABE39D4631}" destId="{359C7176-8B9E-4ED5-8798-70C2DB6F10A1}" srcOrd="4" destOrd="0" presId="urn:microsoft.com/office/officeart/2005/8/layout/lProcess2"/>
    <dgm:cxn modelId="{6102E34A-55B4-4725-979F-6E5F08886E50}" type="presParOf" srcId="{359C7176-8B9E-4ED5-8798-70C2DB6F10A1}" destId="{578706E2-3B94-4A27-91C1-6EA9B9AC6420}" srcOrd="0" destOrd="0" presId="urn:microsoft.com/office/officeart/2005/8/layout/lProcess2"/>
    <dgm:cxn modelId="{DEA8B910-1148-4CC6-89E1-8F93411AAB99}" type="presParOf" srcId="{359C7176-8B9E-4ED5-8798-70C2DB6F10A1}" destId="{B88A5AE6-A501-4DE6-B0E8-340EC4FD9C3C}" srcOrd="1" destOrd="0" presId="urn:microsoft.com/office/officeart/2005/8/layout/lProcess2"/>
    <dgm:cxn modelId="{A1725FC4-D962-45D5-A636-37F0CE79C716}" type="presParOf" srcId="{359C7176-8B9E-4ED5-8798-70C2DB6F10A1}" destId="{9A26A864-4F3A-4398-97BA-68B33519897B}" srcOrd="2" destOrd="0" presId="urn:microsoft.com/office/officeart/2005/8/layout/lProcess2"/>
    <dgm:cxn modelId="{BC27D424-5E72-416F-9BA2-A142F84673CE}" type="presParOf" srcId="{9A26A864-4F3A-4398-97BA-68B33519897B}" destId="{ACD2B803-4C69-4B64-A896-2905B568FFA3}" srcOrd="0" destOrd="0" presId="urn:microsoft.com/office/officeart/2005/8/layout/lProcess2"/>
    <dgm:cxn modelId="{7A67D9F3-550A-41F2-811D-68D6A58551D4}" type="presParOf" srcId="{ACD2B803-4C69-4B64-A896-2905B568FFA3}" destId="{F0A97F0A-CFBB-4C4C-A523-CECEE6EFB0C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6DD09B-A1C3-4DB2-86E1-9A7C74CE4854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09C016A7-B8C8-4B55-9AFD-F3B9C90AA3A1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І. «Читання» 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Aufgaben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1–4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4642AB-5D92-435B-B46D-5B3C8D9264FA}" type="parTrans" cxnId="{1750F51C-BD71-4044-A1E4-B2920A1584C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CD87AB-B928-46EA-A8A1-40D44E72737F}" type="sibTrans" cxnId="{1750F51C-BD71-4044-A1E4-B2920A1584C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D6839-0074-434A-A340-C3BC43322BBB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ІІ. «Використання мови»               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Aufgabe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та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Aufgabe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6)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A89E07-D033-4C2B-A87B-F009D2FF2D14}" type="parTrans" cxnId="{CD9FF745-077E-4E5D-99F7-C160A4E9ADE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F3E683-BB4F-42C7-AFA3-86E3DE6F6C18}" type="sibTrans" cxnId="{CD9FF745-077E-4E5D-99F7-C160A4E9ADE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B92C7A-D09A-4330-B782-ABA780AB68B5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Відповіді на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позначаються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бланку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відповідей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8F0D29-FAC7-4D6B-8391-AB00A5BEA35D}" type="parTrans" cxnId="{1AB155E8-B2A5-4330-B350-F9C23FA9729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0E454F-C44B-4762-A081-8E38D2B6D041}" type="sibTrans" cxnId="{1AB155E8-B2A5-4330-B350-F9C23FA9729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5EC902-3D52-4748-9394-DA4EC541AD4D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ІІІ. «Письмо»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29CBA2-14A8-4B74-AEE4-A51D836987D0}" type="parTrans" cxnId="{7E0D6A1E-2D46-4900-8945-D01A313B227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E491CD-E5BC-4ABD-BB5D-DFA8C0390312}" type="sibTrans" cxnId="{7E0D6A1E-2D46-4900-8945-D01A313B227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613F81-E376-4E43-AD6F-CA0389B06CCD}">
      <dgm:prSet custT="1"/>
      <dgm:spPr/>
      <dgm:t>
        <a:bodyPr/>
        <a:lstStyle/>
        <a:p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містить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різних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форм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6A6954-0826-4406-98F8-5A86E94838A9}" type="parTrans" cxnId="{FAD889D3-08F2-4985-BCA8-95D6ED602D2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780228-ADD5-4F63-8486-40E2463885E9}" type="sibTrans" cxnId="{FAD889D3-08F2-4985-BCA8-95D6ED602D2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395C3F-726D-49BE-A9CC-F3F987FC262C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Відповіді на ці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позначаються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бланку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відповідей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A7E818-2A57-4DFC-94FF-2512D6F5543A}" type="parTrans" cxnId="{57D1EE7E-5590-43F9-8716-8F8EE1D13A0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416B39-93B2-4798-8FC5-8B5ADD6F8CE4}" type="sibTrans" cxnId="{57D1EE7E-5590-43F9-8716-8F8EE1D13A0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0B450F-03AE-4B78-8D74-A70B9695301F}">
      <dgm:prSet custT="1"/>
      <dgm:spPr/>
      <dgm:t>
        <a:bodyPr/>
        <a:lstStyle/>
        <a:p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містить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завдань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BCDA01-4F75-49F3-AA83-B23F9AB975E1}" type="parTrans" cxnId="{88DDC364-813C-444E-A0C4-9D8BDD81E4E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9DA2BF-AABE-445C-8C02-C2F49F8F469E}" type="sibTrans" cxnId="{88DDC364-813C-444E-A0C4-9D8BDD81E4E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B80DCE-90FB-4A57-A7F2-0632EA9564D5}">
      <dgm:prSet custT="1"/>
      <dgm:spPr/>
      <dgm:t>
        <a:bodyPr/>
        <a:lstStyle/>
        <a:p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містить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одне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відкритої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12AC92-9B52-461A-9A5A-F1233F8E1B6E}" type="parTrans" cxnId="{BA74D410-B41C-4E67-A097-4789D783B69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8507C8-0A1A-41E0-8466-535FD6E04FD8}" type="sibTrans" cxnId="{BA74D410-B41C-4E67-A097-4789D783B69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0FACA3-29C8-49FC-A34A-12A64EEAED44}">
      <dgm:prSet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Відповідь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записується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бланку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відповідей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9CCDE7-B32F-4CFC-A622-015B1B015F94}" type="parTrans" cxnId="{744146C5-97D7-482B-A795-6D284A1127A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AC27C-1166-456D-A30D-9F0AD23DFCB0}" type="sibTrans" cxnId="{744146C5-97D7-482B-A795-6D284A1127A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6FD293-DB01-4DE7-809F-08BE57C5830B}" type="pres">
      <dgm:prSet presAssocID="{226DD09B-A1C3-4DB2-86E1-9A7C74CE485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85024ED-D2D8-4EC9-A570-3E0A72A9A8A9}" type="pres">
      <dgm:prSet presAssocID="{09C016A7-B8C8-4B55-9AFD-F3B9C90AA3A1}" presName="compNode" presStyleCnt="0"/>
      <dgm:spPr/>
    </dgm:pt>
    <dgm:pt modelId="{756F8038-532D-48CE-8038-714AAECDD443}" type="pres">
      <dgm:prSet presAssocID="{09C016A7-B8C8-4B55-9AFD-F3B9C90AA3A1}" presName="aNode" presStyleLbl="bgShp" presStyleIdx="0" presStyleCnt="3"/>
      <dgm:spPr/>
      <dgm:t>
        <a:bodyPr/>
        <a:lstStyle/>
        <a:p>
          <a:endParaRPr lang="uk-UA"/>
        </a:p>
      </dgm:t>
    </dgm:pt>
    <dgm:pt modelId="{E12C17E7-2100-4787-B491-84A22404A298}" type="pres">
      <dgm:prSet presAssocID="{09C016A7-B8C8-4B55-9AFD-F3B9C90AA3A1}" presName="textNode" presStyleLbl="bgShp" presStyleIdx="0" presStyleCnt="3"/>
      <dgm:spPr/>
      <dgm:t>
        <a:bodyPr/>
        <a:lstStyle/>
        <a:p>
          <a:endParaRPr lang="uk-UA"/>
        </a:p>
      </dgm:t>
    </dgm:pt>
    <dgm:pt modelId="{9C63B928-0396-4942-AC02-EF8CD0590D7C}" type="pres">
      <dgm:prSet presAssocID="{09C016A7-B8C8-4B55-9AFD-F3B9C90AA3A1}" presName="compChildNode" presStyleCnt="0"/>
      <dgm:spPr/>
    </dgm:pt>
    <dgm:pt modelId="{C0480DAA-67FD-4FA8-AA77-BCB4B3A97E52}" type="pres">
      <dgm:prSet presAssocID="{09C016A7-B8C8-4B55-9AFD-F3B9C90AA3A1}" presName="theInnerList" presStyleCnt="0"/>
      <dgm:spPr/>
    </dgm:pt>
    <dgm:pt modelId="{C8CA6D43-3BBA-4DB4-83CB-D5C8ADD63ED3}" type="pres">
      <dgm:prSet presAssocID="{24613F81-E376-4E43-AD6F-CA0389B06CCD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1C0603-91DB-4EBF-9AC1-4C68C00DB74D}" type="pres">
      <dgm:prSet presAssocID="{24613F81-E376-4E43-AD6F-CA0389B06CCD}" presName="aSpace2" presStyleCnt="0"/>
      <dgm:spPr/>
    </dgm:pt>
    <dgm:pt modelId="{039A52C0-0399-47DE-A178-68561917CE82}" type="pres">
      <dgm:prSet presAssocID="{33395C3F-726D-49BE-A9CC-F3F987FC262C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62F4859-B5A1-478D-9BA7-C0A8F2C730D1}" type="pres">
      <dgm:prSet presAssocID="{09C016A7-B8C8-4B55-9AFD-F3B9C90AA3A1}" presName="aSpace" presStyleCnt="0"/>
      <dgm:spPr/>
    </dgm:pt>
    <dgm:pt modelId="{FA0F2B9E-B394-4283-ADCB-1B8FBE4561B3}" type="pres">
      <dgm:prSet presAssocID="{8B1D6839-0074-434A-A340-C3BC43322BBB}" presName="compNode" presStyleCnt="0"/>
      <dgm:spPr/>
    </dgm:pt>
    <dgm:pt modelId="{0E1BBBED-CE1D-4C95-8158-F1C3F02921B8}" type="pres">
      <dgm:prSet presAssocID="{8B1D6839-0074-434A-A340-C3BC43322BBB}" presName="aNode" presStyleLbl="bgShp" presStyleIdx="1" presStyleCnt="3"/>
      <dgm:spPr/>
      <dgm:t>
        <a:bodyPr/>
        <a:lstStyle/>
        <a:p>
          <a:endParaRPr lang="uk-UA"/>
        </a:p>
      </dgm:t>
    </dgm:pt>
    <dgm:pt modelId="{C0F8F743-27C9-4D70-916B-15C4D07ECEC8}" type="pres">
      <dgm:prSet presAssocID="{8B1D6839-0074-434A-A340-C3BC43322BBB}" presName="textNode" presStyleLbl="bgShp" presStyleIdx="1" presStyleCnt="3"/>
      <dgm:spPr/>
      <dgm:t>
        <a:bodyPr/>
        <a:lstStyle/>
        <a:p>
          <a:endParaRPr lang="uk-UA"/>
        </a:p>
      </dgm:t>
    </dgm:pt>
    <dgm:pt modelId="{28A493CE-F285-4DFF-8C7D-43388EB737C9}" type="pres">
      <dgm:prSet presAssocID="{8B1D6839-0074-434A-A340-C3BC43322BBB}" presName="compChildNode" presStyleCnt="0"/>
      <dgm:spPr/>
    </dgm:pt>
    <dgm:pt modelId="{E0864B60-D356-4E5E-BDEF-92BCC871A8EF}" type="pres">
      <dgm:prSet presAssocID="{8B1D6839-0074-434A-A340-C3BC43322BBB}" presName="theInnerList" presStyleCnt="0"/>
      <dgm:spPr/>
    </dgm:pt>
    <dgm:pt modelId="{028226AC-8BBC-4C4B-B46D-981FBD6F581A}" type="pres">
      <dgm:prSet presAssocID="{D40B450F-03AE-4B78-8D74-A70B9695301F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9A0502-3369-4680-B1A7-504B0E672BFC}" type="pres">
      <dgm:prSet presAssocID="{D40B450F-03AE-4B78-8D74-A70B9695301F}" presName="aSpace2" presStyleCnt="0"/>
      <dgm:spPr/>
    </dgm:pt>
    <dgm:pt modelId="{89C38A60-0605-4F05-A574-60A7B5378179}" type="pres">
      <dgm:prSet presAssocID="{23B92C7A-D09A-4330-B782-ABA780AB68B5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6362F2-398E-489A-B9D8-8AF7134D5AA9}" type="pres">
      <dgm:prSet presAssocID="{8B1D6839-0074-434A-A340-C3BC43322BBB}" presName="aSpace" presStyleCnt="0"/>
      <dgm:spPr/>
    </dgm:pt>
    <dgm:pt modelId="{82176BFA-5A46-4F17-901A-3B71FB1ADC04}" type="pres">
      <dgm:prSet presAssocID="{FF5EC902-3D52-4748-9394-DA4EC541AD4D}" presName="compNode" presStyleCnt="0"/>
      <dgm:spPr/>
    </dgm:pt>
    <dgm:pt modelId="{3E125580-3CD8-4AEE-BD33-F08B41036BAF}" type="pres">
      <dgm:prSet presAssocID="{FF5EC902-3D52-4748-9394-DA4EC541AD4D}" presName="aNode" presStyleLbl="bgShp" presStyleIdx="2" presStyleCnt="3"/>
      <dgm:spPr/>
      <dgm:t>
        <a:bodyPr/>
        <a:lstStyle/>
        <a:p>
          <a:endParaRPr lang="uk-UA"/>
        </a:p>
      </dgm:t>
    </dgm:pt>
    <dgm:pt modelId="{A21309A3-9813-4C80-862F-541CB9F7914E}" type="pres">
      <dgm:prSet presAssocID="{FF5EC902-3D52-4748-9394-DA4EC541AD4D}" presName="textNode" presStyleLbl="bgShp" presStyleIdx="2" presStyleCnt="3"/>
      <dgm:spPr/>
      <dgm:t>
        <a:bodyPr/>
        <a:lstStyle/>
        <a:p>
          <a:endParaRPr lang="uk-UA"/>
        </a:p>
      </dgm:t>
    </dgm:pt>
    <dgm:pt modelId="{E2102F48-6591-4A6F-9ECA-ADA632A2896D}" type="pres">
      <dgm:prSet presAssocID="{FF5EC902-3D52-4748-9394-DA4EC541AD4D}" presName="compChildNode" presStyleCnt="0"/>
      <dgm:spPr/>
    </dgm:pt>
    <dgm:pt modelId="{06860104-2DA7-49D1-A5B3-2CDDF40FAD4F}" type="pres">
      <dgm:prSet presAssocID="{FF5EC902-3D52-4748-9394-DA4EC541AD4D}" presName="theInnerList" presStyleCnt="0"/>
      <dgm:spPr/>
    </dgm:pt>
    <dgm:pt modelId="{9D325A80-A2F7-46DF-BAB2-9DBF43F2C58A}" type="pres">
      <dgm:prSet presAssocID="{33B80DCE-90FB-4A57-A7F2-0632EA9564D5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FFD422-7A08-45E2-8628-55A7DF49BD26}" type="pres">
      <dgm:prSet presAssocID="{33B80DCE-90FB-4A57-A7F2-0632EA9564D5}" presName="aSpace2" presStyleCnt="0"/>
      <dgm:spPr/>
    </dgm:pt>
    <dgm:pt modelId="{524FE5F3-9338-4B94-ADC2-0C687EF49322}" type="pres">
      <dgm:prSet presAssocID="{AE0FACA3-29C8-49FC-A34A-12A64EEAED44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7A4D1DD-B5D8-4F12-B957-D41AF982E747}" type="presOf" srcId="{33B80DCE-90FB-4A57-A7F2-0632EA9564D5}" destId="{9D325A80-A2F7-46DF-BAB2-9DBF43F2C58A}" srcOrd="0" destOrd="0" presId="urn:microsoft.com/office/officeart/2005/8/layout/lProcess2"/>
    <dgm:cxn modelId="{E8EFF334-8917-4F6A-B6BD-6B6D0ECAF1C5}" type="presOf" srcId="{8B1D6839-0074-434A-A340-C3BC43322BBB}" destId="{C0F8F743-27C9-4D70-916B-15C4D07ECEC8}" srcOrd="1" destOrd="0" presId="urn:microsoft.com/office/officeart/2005/8/layout/lProcess2"/>
    <dgm:cxn modelId="{9C4A7984-8AF7-401D-BD2E-ABE6FB8DEA04}" type="presOf" srcId="{09C016A7-B8C8-4B55-9AFD-F3B9C90AA3A1}" destId="{756F8038-532D-48CE-8038-714AAECDD443}" srcOrd="0" destOrd="0" presId="urn:microsoft.com/office/officeart/2005/8/layout/lProcess2"/>
    <dgm:cxn modelId="{BA74D410-B41C-4E67-A097-4789D783B695}" srcId="{FF5EC902-3D52-4748-9394-DA4EC541AD4D}" destId="{33B80DCE-90FB-4A57-A7F2-0632EA9564D5}" srcOrd="0" destOrd="0" parTransId="{F912AC92-9B52-461A-9A5A-F1233F8E1B6E}" sibTransId="{028507C8-0A1A-41E0-8466-535FD6E04FD8}"/>
    <dgm:cxn modelId="{FAD889D3-08F2-4985-BCA8-95D6ED602D27}" srcId="{09C016A7-B8C8-4B55-9AFD-F3B9C90AA3A1}" destId="{24613F81-E376-4E43-AD6F-CA0389B06CCD}" srcOrd="0" destOrd="0" parTransId="{006A6954-0826-4406-98F8-5A86E94838A9}" sibTransId="{8A780228-ADD5-4F63-8486-40E2463885E9}"/>
    <dgm:cxn modelId="{69EDE5EA-2020-4E7E-A398-82ACDEF16BF7}" type="presOf" srcId="{D40B450F-03AE-4B78-8D74-A70B9695301F}" destId="{028226AC-8BBC-4C4B-B46D-981FBD6F581A}" srcOrd="0" destOrd="0" presId="urn:microsoft.com/office/officeart/2005/8/layout/lProcess2"/>
    <dgm:cxn modelId="{57D1EE7E-5590-43F9-8716-8F8EE1D13A0F}" srcId="{09C016A7-B8C8-4B55-9AFD-F3B9C90AA3A1}" destId="{33395C3F-726D-49BE-A9CC-F3F987FC262C}" srcOrd="1" destOrd="0" parTransId="{A5A7E818-2A57-4DFC-94FF-2512D6F5543A}" sibTransId="{D3416B39-93B2-4798-8FC5-8B5ADD6F8CE4}"/>
    <dgm:cxn modelId="{CD9FF745-077E-4E5D-99F7-C160A4E9ADE5}" srcId="{226DD09B-A1C3-4DB2-86E1-9A7C74CE4854}" destId="{8B1D6839-0074-434A-A340-C3BC43322BBB}" srcOrd="1" destOrd="0" parTransId="{34A89E07-D033-4C2B-A87B-F009D2FF2D14}" sibTransId="{9DF3E683-BB4F-42C7-AFA3-86E3DE6F6C18}"/>
    <dgm:cxn modelId="{C8B856C7-582A-4E41-A58F-B7414BAD1CE0}" type="presOf" srcId="{24613F81-E376-4E43-AD6F-CA0389B06CCD}" destId="{C8CA6D43-3BBA-4DB4-83CB-D5C8ADD63ED3}" srcOrd="0" destOrd="0" presId="urn:microsoft.com/office/officeart/2005/8/layout/lProcess2"/>
    <dgm:cxn modelId="{1AB155E8-B2A5-4330-B350-F9C23FA97297}" srcId="{8B1D6839-0074-434A-A340-C3BC43322BBB}" destId="{23B92C7A-D09A-4330-B782-ABA780AB68B5}" srcOrd="1" destOrd="0" parTransId="{1B8F0D29-FAC7-4D6B-8391-AB00A5BEA35D}" sibTransId="{2F0E454F-C44B-4762-A081-8E38D2B6D041}"/>
    <dgm:cxn modelId="{11E2CC8F-19EE-4A0A-9290-B4B668ACBB32}" type="presOf" srcId="{23B92C7A-D09A-4330-B782-ABA780AB68B5}" destId="{89C38A60-0605-4F05-A574-60A7B5378179}" srcOrd="0" destOrd="0" presId="urn:microsoft.com/office/officeart/2005/8/layout/lProcess2"/>
    <dgm:cxn modelId="{FB35B16E-6F76-4A38-9DE2-6C10F62F008F}" type="presOf" srcId="{8B1D6839-0074-434A-A340-C3BC43322BBB}" destId="{0E1BBBED-CE1D-4C95-8158-F1C3F02921B8}" srcOrd="0" destOrd="0" presId="urn:microsoft.com/office/officeart/2005/8/layout/lProcess2"/>
    <dgm:cxn modelId="{6F1A81C7-D355-4645-8FA1-E20E48FFAB23}" type="presOf" srcId="{226DD09B-A1C3-4DB2-86E1-9A7C74CE4854}" destId="{1B6FD293-DB01-4DE7-809F-08BE57C5830B}" srcOrd="0" destOrd="0" presId="urn:microsoft.com/office/officeart/2005/8/layout/lProcess2"/>
    <dgm:cxn modelId="{891CC761-E665-493B-81C7-B433624D9513}" type="presOf" srcId="{FF5EC902-3D52-4748-9394-DA4EC541AD4D}" destId="{A21309A3-9813-4C80-862F-541CB9F7914E}" srcOrd="1" destOrd="0" presId="urn:microsoft.com/office/officeart/2005/8/layout/lProcess2"/>
    <dgm:cxn modelId="{1750F51C-BD71-4044-A1E4-B2920A1584C5}" srcId="{226DD09B-A1C3-4DB2-86E1-9A7C74CE4854}" destId="{09C016A7-B8C8-4B55-9AFD-F3B9C90AA3A1}" srcOrd="0" destOrd="0" parTransId="{A14642AB-5D92-435B-B46D-5B3C8D9264FA}" sibTransId="{24CD87AB-B928-46EA-A8A1-40D44E72737F}"/>
    <dgm:cxn modelId="{744146C5-97D7-482B-A795-6D284A1127A8}" srcId="{FF5EC902-3D52-4748-9394-DA4EC541AD4D}" destId="{AE0FACA3-29C8-49FC-A34A-12A64EEAED44}" srcOrd="1" destOrd="0" parTransId="{CB9CCDE7-B32F-4CFC-A622-015B1B015F94}" sibTransId="{8FAAC27C-1166-456D-A30D-9F0AD23DFCB0}"/>
    <dgm:cxn modelId="{4226CCE1-BC8F-4262-AC1B-8B9C269A26D3}" type="presOf" srcId="{09C016A7-B8C8-4B55-9AFD-F3B9C90AA3A1}" destId="{E12C17E7-2100-4787-B491-84A22404A298}" srcOrd="1" destOrd="0" presId="urn:microsoft.com/office/officeart/2005/8/layout/lProcess2"/>
    <dgm:cxn modelId="{B8BA4E3D-B181-49A8-B71A-70B1DEC221C5}" type="presOf" srcId="{AE0FACA3-29C8-49FC-A34A-12A64EEAED44}" destId="{524FE5F3-9338-4B94-ADC2-0C687EF49322}" srcOrd="0" destOrd="0" presId="urn:microsoft.com/office/officeart/2005/8/layout/lProcess2"/>
    <dgm:cxn modelId="{298D118D-5648-478A-9BBE-C517A96A5E92}" type="presOf" srcId="{33395C3F-726D-49BE-A9CC-F3F987FC262C}" destId="{039A52C0-0399-47DE-A178-68561917CE82}" srcOrd="0" destOrd="0" presId="urn:microsoft.com/office/officeart/2005/8/layout/lProcess2"/>
    <dgm:cxn modelId="{7E0D6A1E-2D46-4900-8945-D01A313B227F}" srcId="{226DD09B-A1C3-4DB2-86E1-9A7C74CE4854}" destId="{FF5EC902-3D52-4748-9394-DA4EC541AD4D}" srcOrd="2" destOrd="0" parTransId="{E729CBA2-14A8-4B74-AEE4-A51D836987D0}" sibTransId="{CBE491CD-E5BC-4ABD-BB5D-DFA8C0390312}"/>
    <dgm:cxn modelId="{88DDC364-813C-444E-A0C4-9D8BDD81E4E8}" srcId="{8B1D6839-0074-434A-A340-C3BC43322BBB}" destId="{D40B450F-03AE-4B78-8D74-A70B9695301F}" srcOrd="0" destOrd="0" parTransId="{CEBCDA01-4F75-49F3-AA83-B23F9AB975E1}" sibTransId="{E09DA2BF-AABE-445C-8C02-C2F49F8F469E}"/>
    <dgm:cxn modelId="{1AE062BF-2021-4ED3-8CC0-D1C02CDB6987}" type="presOf" srcId="{FF5EC902-3D52-4748-9394-DA4EC541AD4D}" destId="{3E125580-3CD8-4AEE-BD33-F08B41036BAF}" srcOrd="0" destOrd="0" presId="urn:microsoft.com/office/officeart/2005/8/layout/lProcess2"/>
    <dgm:cxn modelId="{8A4AE40E-9B18-43E1-BBC3-5320A1602B70}" type="presParOf" srcId="{1B6FD293-DB01-4DE7-809F-08BE57C5830B}" destId="{585024ED-D2D8-4EC9-A570-3E0A72A9A8A9}" srcOrd="0" destOrd="0" presId="urn:microsoft.com/office/officeart/2005/8/layout/lProcess2"/>
    <dgm:cxn modelId="{9D6C6F4F-85FE-48CE-A75C-1FD76E2E6728}" type="presParOf" srcId="{585024ED-D2D8-4EC9-A570-3E0A72A9A8A9}" destId="{756F8038-532D-48CE-8038-714AAECDD443}" srcOrd="0" destOrd="0" presId="urn:microsoft.com/office/officeart/2005/8/layout/lProcess2"/>
    <dgm:cxn modelId="{0973A6F1-8FCF-426D-A725-0A3915DF8858}" type="presParOf" srcId="{585024ED-D2D8-4EC9-A570-3E0A72A9A8A9}" destId="{E12C17E7-2100-4787-B491-84A22404A298}" srcOrd="1" destOrd="0" presId="urn:microsoft.com/office/officeart/2005/8/layout/lProcess2"/>
    <dgm:cxn modelId="{D639870B-6021-49FA-AB82-C7847DE76852}" type="presParOf" srcId="{585024ED-D2D8-4EC9-A570-3E0A72A9A8A9}" destId="{9C63B928-0396-4942-AC02-EF8CD0590D7C}" srcOrd="2" destOrd="0" presId="urn:microsoft.com/office/officeart/2005/8/layout/lProcess2"/>
    <dgm:cxn modelId="{F0EF1796-030F-4CAC-93CF-76C27C973719}" type="presParOf" srcId="{9C63B928-0396-4942-AC02-EF8CD0590D7C}" destId="{C0480DAA-67FD-4FA8-AA77-BCB4B3A97E52}" srcOrd="0" destOrd="0" presId="urn:microsoft.com/office/officeart/2005/8/layout/lProcess2"/>
    <dgm:cxn modelId="{C6C555A4-CACA-4F8E-A1A9-3D7D2CC0086D}" type="presParOf" srcId="{C0480DAA-67FD-4FA8-AA77-BCB4B3A97E52}" destId="{C8CA6D43-3BBA-4DB4-83CB-D5C8ADD63ED3}" srcOrd="0" destOrd="0" presId="urn:microsoft.com/office/officeart/2005/8/layout/lProcess2"/>
    <dgm:cxn modelId="{EE4ACE55-1635-4A56-9BFF-4DF283A0306B}" type="presParOf" srcId="{C0480DAA-67FD-4FA8-AA77-BCB4B3A97E52}" destId="{351C0603-91DB-4EBF-9AC1-4C68C00DB74D}" srcOrd="1" destOrd="0" presId="urn:microsoft.com/office/officeart/2005/8/layout/lProcess2"/>
    <dgm:cxn modelId="{2FBA7C54-EFD1-4512-A4CB-157597677836}" type="presParOf" srcId="{C0480DAA-67FD-4FA8-AA77-BCB4B3A97E52}" destId="{039A52C0-0399-47DE-A178-68561917CE82}" srcOrd="2" destOrd="0" presId="urn:microsoft.com/office/officeart/2005/8/layout/lProcess2"/>
    <dgm:cxn modelId="{5AF339CA-D5C6-4C69-9ABE-5C92385501F4}" type="presParOf" srcId="{1B6FD293-DB01-4DE7-809F-08BE57C5830B}" destId="{D62F4859-B5A1-478D-9BA7-C0A8F2C730D1}" srcOrd="1" destOrd="0" presId="urn:microsoft.com/office/officeart/2005/8/layout/lProcess2"/>
    <dgm:cxn modelId="{79F20E88-77F2-40C8-A96F-D3D979EFAAF3}" type="presParOf" srcId="{1B6FD293-DB01-4DE7-809F-08BE57C5830B}" destId="{FA0F2B9E-B394-4283-ADCB-1B8FBE4561B3}" srcOrd="2" destOrd="0" presId="urn:microsoft.com/office/officeart/2005/8/layout/lProcess2"/>
    <dgm:cxn modelId="{C0C177CB-953D-4AAD-B9C8-D8E2B228776A}" type="presParOf" srcId="{FA0F2B9E-B394-4283-ADCB-1B8FBE4561B3}" destId="{0E1BBBED-CE1D-4C95-8158-F1C3F02921B8}" srcOrd="0" destOrd="0" presId="urn:microsoft.com/office/officeart/2005/8/layout/lProcess2"/>
    <dgm:cxn modelId="{8F3E38BC-AB0A-4EAF-8F30-0CCA0B4802AD}" type="presParOf" srcId="{FA0F2B9E-B394-4283-ADCB-1B8FBE4561B3}" destId="{C0F8F743-27C9-4D70-916B-15C4D07ECEC8}" srcOrd="1" destOrd="0" presId="urn:microsoft.com/office/officeart/2005/8/layout/lProcess2"/>
    <dgm:cxn modelId="{01C5FA16-9E7C-409F-9F25-EA136CF20EAA}" type="presParOf" srcId="{FA0F2B9E-B394-4283-ADCB-1B8FBE4561B3}" destId="{28A493CE-F285-4DFF-8C7D-43388EB737C9}" srcOrd="2" destOrd="0" presId="urn:microsoft.com/office/officeart/2005/8/layout/lProcess2"/>
    <dgm:cxn modelId="{AC9B3010-C518-4A02-8D03-8FD664910352}" type="presParOf" srcId="{28A493CE-F285-4DFF-8C7D-43388EB737C9}" destId="{E0864B60-D356-4E5E-BDEF-92BCC871A8EF}" srcOrd="0" destOrd="0" presId="urn:microsoft.com/office/officeart/2005/8/layout/lProcess2"/>
    <dgm:cxn modelId="{33D0BA51-70BB-44B7-9DA5-7A4EDA85FF25}" type="presParOf" srcId="{E0864B60-D356-4E5E-BDEF-92BCC871A8EF}" destId="{028226AC-8BBC-4C4B-B46D-981FBD6F581A}" srcOrd="0" destOrd="0" presId="urn:microsoft.com/office/officeart/2005/8/layout/lProcess2"/>
    <dgm:cxn modelId="{98D6F7E9-7696-49EA-BA79-424AC23431BF}" type="presParOf" srcId="{E0864B60-D356-4E5E-BDEF-92BCC871A8EF}" destId="{FE9A0502-3369-4680-B1A7-504B0E672BFC}" srcOrd="1" destOrd="0" presId="urn:microsoft.com/office/officeart/2005/8/layout/lProcess2"/>
    <dgm:cxn modelId="{3D1FB347-A062-4115-8680-D1DCBC4B5DB8}" type="presParOf" srcId="{E0864B60-D356-4E5E-BDEF-92BCC871A8EF}" destId="{89C38A60-0605-4F05-A574-60A7B5378179}" srcOrd="2" destOrd="0" presId="urn:microsoft.com/office/officeart/2005/8/layout/lProcess2"/>
    <dgm:cxn modelId="{B5E4DD50-A1A9-4695-9220-7E3C2C7C7A7E}" type="presParOf" srcId="{1B6FD293-DB01-4DE7-809F-08BE57C5830B}" destId="{4E6362F2-398E-489A-B9D8-8AF7134D5AA9}" srcOrd="3" destOrd="0" presId="urn:microsoft.com/office/officeart/2005/8/layout/lProcess2"/>
    <dgm:cxn modelId="{0DA4B221-C8C1-45AE-A2B5-54D1ACBB0C51}" type="presParOf" srcId="{1B6FD293-DB01-4DE7-809F-08BE57C5830B}" destId="{82176BFA-5A46-4F17-901A-3B71FB1ADC04}" srcOrd="4" destOrd="0" presId="urn:microsoft.com/office/officeart/2005/8/layout/lProcess2"/>
    <dgm:cxn modelId="{51E9BFA3-48D9-4110-B264-60DAD614AFEA}" type="presParOf" srcId="{82176BFA-5A46-4F17-901A-3B71FB1ADC04}" destId="{3E125580-3CD8-4AEE-BD33-F08B41036BAF}" srcOrd="0" destOrd="0" presId="urn:microsoft.com/office/officeart/2005/8/layout/lProcess2"/>
    <dgm:cxn modelId="{E5AE11E4-6C91-4EC1-9E29-F7B997FE0807}" type="presParOf" srcId="{82176BFA-5A46-4F17-901A-3B71FB1ADC04}" destId="{A21309A3-9813-4C80-862F-541CB9F7914E}" srcOrd="1" destOrd="0" presId="urn:microsoft.com/office/officeart/2005/8/layout/lProcess2"/>
    <dgm:cxn modelId="{8FA8432D-7B92-4722-851C-DB0E18C54193}" type="presParOf" srcId="{82176BFA-5A46-4F17-901A-3B71FB1ADC04}" destId="{E2102F48-6591-4A6F-9ECA-ADA632A2896D}" srcOrd="2" destOrd="0" presId="urn:microsoft.com/office/officeart/2005/8/layout/lProcess2"/>
    <dgm:cxn modelId="{EEC5F95D-F4C7-4895-BD9C-911DEEB44272}" type="presParOf" srcId="{E2102F48-6591-4A6F-9ECA-ADA632A2896D}" destId="{06860104-2DA7-49D1-A5B3-2CDDF40FAD4F}" srcOrd="0" destOrd="0" presId="urn:microsoft.com/office/officeart/2005/8/layout/lProcess2"/>
    <dgm:cxn modelId="{7DF873E8-D82B-48AE-85F1-7DFF7AA03FB9}" type="presParOf" srcId="{06860104-2DA7-49D1-A5B3-2CDDF40FAD4F}" destId="{9D325A80-A2F7-46DF-BAB2-9DBF43F2C58A}" srcOrd="0" destOrd="0" presId="urn:microsoft.com/office/officeart/2005/8/layout/lProcess2"/>
    <dgm:cxn modelId="{2D1599B6-72EA-40DE-A656-01883F446EDB}" type="presParOf" srcId="{06860104-2DA7-49D1-A5B3-2CDDF40FAD4F}" destId="{E5FFD422-7A08-45E2-8628-55A7DF49BD26}" srcOrd="1" destOrd="0" presId="urn:microsoft.com/office/officeart/2005/8/layout/lProcess2"/>
    <dgm:cxn modelId="{B09DB2CF-2365-404F-9CA8-BC064CF329DC}" type="presParOf" srcId="{06860104-2DA7-49D1-A5B3-2CDDF40FAD4F}" destId="{524FE5F3-9338-4B94-ADC2-0C687EF4932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8FBDFAC-2D68-44CD-9B17-84456EB9DD85}" type="doc">
      <dgm:prSet loTypeId="urn:microsoft.com/office/officeart/2005/8/layout/lProcess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18A92692-43F3-43BB-806E-4D4F9E4D5BCF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Змістовий вияв і композиційне оформлення критерію</a:t>
          </a:r>
        </a:p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b2 –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відповідність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письмового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висловлення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заданому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формату (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особистий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офіційний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лист) 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ПРОДОВЖЕННЯ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63883C-F12D-4097-B28E-17CFE1E7C6AC}" type="par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CE230-2530-4A4A-A84A-B7FF99FB146F}" type="sib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25FBD-96F5-447B-A654-87A62AAD8B17}">
      <dgm:prSet phldrT="[Текст]" custT="1"/>
      <dgm:spPr/>
      <dgm:t>
        <a:bodyPr/>
        <a:lstStyle/>
        <a:p>
          <a:pPr algn="l">
            <a:spcAft>
              <a:spcPts val="0"/>
            </a:spcAft>
          </a:pPr>
          <a:r>
            <a:rPr lang="uk-UA" sz="22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листі наявні:</a:t>
          </a:r>
        </a:p>
        <a:p>
          <a:pPr algn="l">
            <a:spcAft>
              <a:spcPts val="0"/>
            </a:spcAft>
          </a:pPr>
          <a:r>
            <a:rPr lang="uk-UA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• привітання (</a:t>
          </a:r>
          <a:r>
            <a:rPr lang="en-US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Anrede</a:t>
          </a:r>
          <a:r>
            <a: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uk-UA" sz="22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spcAft>
              <a:spcPts val="0"/>
            </a:spcAft>
          </a:pPr>
          <a:r>
            <a:rPr lang="uk-UA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• вступ (</a:t>
          </a:r>
          <a:r>
            <a:rPr lang="en-US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Einleitungssatz</a:t>
          </a:r>
          <a:r>
            <a: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uk-UA" sz="22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spcAft>
              <a:spcPts val="0"/>
            </a:spcAft>
          </a:pP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основна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частина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Brieftext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обов’язково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структурована</a:t>
          </a:r>
          <a:endParaRPr lang="uk-UA" sz="22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spcAft>
              <a:spcPts val="0"/>
            </a:spcAft>
          </a:pP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змістовими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абзацами,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присутні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три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змістові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абзаци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два</a:t>
          </a:r>
          <a:endParaRPr lang="uk-UA" sz="22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spcAft>
              <a:spcPts val="0"/>
            </a:spcAft>
          </a:pPr>
          <a:r>
            <a:rPr lang="uk-UA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змістові абзаци, якщо дві змістові умови об’єднані в один абзац);</a:t>
          </a:r>
        </a:p>
        <a:p>
          <a:pPr algn="l">
            <a:spcAft>
              <a:spcPts val="0"/>
            </a:spcAft>
          </a:pPr>
          <a:r>
            <a:rPr lang="uk-UA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• кінцівка (</a:t>
          </a:r>
          <a:r>
            <a:rPr lang="en-US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Schlusssatz</a:t>
          </a:r>
          <a:r>
            <a: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uk-UA" sz="22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spcAft>
              <a:spcPts val="0"/>
            </a:spcAft>
          </a:pPr>
          <a:r>
            <a:rPr lang="uk-UA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• прощання (</a:t>
          </a:r>
          <a:r>
            <a: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Gruß</a:t>
          </a:r>
          <a:r>
            <a: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uk-UA" sz="22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spcAft>
              <a:spcPts val="0"/>
            </a:spcAft>
          </a:pPr>
          <a:r>
            <a:rPr lang="uk-UA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• підпис (</a:t>
          </a:r>
          <a:r>
            <a:rPr lang="en-US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Unterschrift</a:t>
          </a:r>
          <a:r>
            <a: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– </a:t>
          </a:r>
          <a:r>
            <a:rPr lang="uk-UA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вигадане ім’я або ім’я та прізвище</a:t>
          </a:r>
        </a:p>
        <a:p>
          <a:pPr algn="l">
            <a:spcAft>
              <a:spcPts val="0"/>
            </a:spcAft>
          </a:pPr>
          <a:r>
            <a:rPr lang="uk-UA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 до формату листа.</a:t>
          </a:r>
        </a:p>
        <a:p>
          <a:pPr algn="ctr">
            <a:spcAft>
              <a:spcPts val="0"/>
            </a:spcAft>
          </a:pPr>
          <a:r>
            <a:rPr lang="ru-RU" sz="22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2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роботі</a:t>
          </a:r>
          <a:r>
            <a:rPr lang="ru-RU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дослівно</a:t>
          </a:r>
          <a:r>
            <a:rPr lang="ru-RU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переписано </a:t>
          </a:r>
          <a:r>
            <a:rPr lang="ru-RU" sz="22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умову</a:t>
          </a:r>
          <a:r>
            <a:rPr lang="ru-RU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письмового</a:t>
          </a:r>
          <a:r>
            <a:rPr lang="ru-RU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оцінка</a:t>
          </a:r>
          <a:r>
            <a:rPr lang="ru-RU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22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даний</a:t>
          </a:r>
          <a:r>
            <a:rPr lang="ru-RU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критерій</a:t>
          </a:r>
          <a:r>
            <a:rPr lang="ru-RU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знижується</a:t>
          </a:r>
          <a:r>
            <a:rPr lang="ru-RU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1 бал</a:t>
          </a:r>
          <a:endParaRPr lang="uk-UA" sz="22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10983-7053-4338-8108-EFF9FF2CD777}" type="parTrans" cxnId="{D46356FC-3AC3-4D9A-8A9E-0E38B4DEB79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A21B02-0AA8-43A7-BF8A-BBCF27BDA4DE}" type="sibTrans" cxnId="{D46356FC-3AC3-4D9A-8A9E-0E38B4DEB79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6C2ECD-BE9C-49FA-BAED-BCABE39D4631}" type="pres">
      <dgm:prSet presAssocID="{68FBDFAC-2D68-44CD-9B17-84456EB9DD8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B2A0B37-E447-433A-81A4-C734ADAC06C4}" type="pres">
      <dgm:prSet presAssocID="{18A92692-43F3-43BB-806E-4D4F9E4D5BCF}" presName="compNode" presStyleCnt="0"/>
      <dgm:spPr/>
    </dgm:pt>
    <dgm:pt modelId="{ECA2F413-6158-4499-A2D7-01B5BE7A164C}" type="pres">
      <dgm:prSet presAssocID="{18A92692-43F3-43BB-806E-4D4F9E4D5BCF}" presName="aNode" presStyleLbl="bgShp" presStyleIdx="0" presStyleCnt="1" custScaleX="358236" custLinFactNeighborX="-2023"/>
      <dgm:spPr/>
      <dgm:t>
        <a:bodyPr/>
        <a:lstStyle/>
        <a:p>
          <a:endParaRPr lang="uk-UA"/>
        </a:p>
      </dgm:t>
    </dgm:pt>
    <dgm:pt modelId="{4E9A9709-6C8F-4CD3-A85B-68C556137E43}" type="pres">
      <dgm:prSet presAssocID="{18A92692-43F3-43BB-806E-4D4F9E4D5BCF}" presName="textNode" presStyleLbl="bgShp" presStyleIdx="0" presStyleCnt="1"/>
      <dgm:spPr/>
      <dgm:t>
        <a:bodyPr/>
        <a:lstStyle/>
        <a:p>
          <a:endParaRPr lang="uk-UA"/>
        </a:p>
      </dgm:t>
    </dgm:pt>
    <dgm:pt modelId="{BC9700DC-3B50-417A-B691-07F4D2E7FF3E}" type="pres">
      <dgm:prSet presAssocID="{18A92692-43F3-43BB-806E-4D4F9E4D5BCF}" presName="compChildNode" presStyleCnt="0"/>
      <dgm:spPr/>
    </dgm:pt>
    <dgm:pt modelId="{22C7E491-F6A7-478A-B5BB-0A9DB9A1CAA1}" type="pres">
      <dgm:prSet presAssocID="{18A92692-43F3-43BB-806E-4D4F9E4D5BCF}" presName="theInnerList" presStyleCnt="0"/>
      <dgm:spPr/>
    </dgm:pt>
    <dgm:pt modelId="{D5FD733F-8A7A-4CFA-8F75-AF834789356A}" type="pres">
      <dgm:prSet presAssocID="{25325FBD-96F5-447B-A654-87A62AAD8B17}" presName="childNode" presStyleLbl="node1" presStyleIdx="0" presStyleCnt="1" custScaleX="430106" custScaleY="14775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B9CD44C-9570-40DF-9D9D-A3CAF1EED6BF}" type="presOf" srcId="{25325FBD-96F5-447B-A654-87A62AAD8B17}" destId="{D5FD733F-8A7A-4CFA-8F75-AF834789356A}" srcOrd="0" destOrd="0" presId="urn:microsoft.com/office/officeart/2005/8/layout/lProcess2"/>
    <dgm:cxn modelId="{7ADD78B9-25AB-4F10-A6CE-544D2C3BD860}" type="presOf" srcId="{18A92692-43F3-43BB-806E-4D4F9E4D5BCF}" destId="{ECA2F413-6158-4499-A2D7-01B5BE7A164C}" srcOrd="0" destOrd="0" presId="urn:microsoft.com/office/officeart/2005/8/layout/lProcess2"/>
    <dgm:cxn modelId="{4B10C722-E3B0-473A-91DC-6DB6C707F7F0}" srcId="{68FBDFAC-2D68-44CD-9B17-84456EB9DD85}" destId="{18A92692-43F3-43BB-806E-4D4F9E4D5BCF}" srcOrd="0" destOrd="0" parTransId="{6B63883C-F12D-4097-B28E-17CFE1E7C6AC}" sibTransId="{539CE230-2530-4A4A-A84A-B7FF99FB146F}"/>
    <dgm:cxn modelId="{D46356FC-3AC3-4D9A-8A9E-0E38B4DEB790}" srcId="{18A92692-43F3-43BB-806E-4D4F9E4D5BCF}" destId="{25325FBD-96F5-447B-A654-87A62AAD8B17}" srcOrd="0" destOrd="0" parTransId="{76510983-7053-4338-8108-EFF9FF2CD777}" sibTransId="{92A21B02-0AA8-43A7-BF8A-BBCF27BDA4DE}"/>
    <dgm:cxn modelId="{34C8AF64-F113-437D-A78D-DB587F26A2EC}" type="presOf" srcId="{68FBDFAC-2D68-44CD-9B17-84456EB9DD85}" destId="{926C2ECD-BE9C-49FA-BAED-BCABE39D4631}" srcOrd="0" destOrd="0" presId="urn:microsoft.com/office/officeart/2005/8/layout/lProcess2"/>
    <dgm:cxn modelId="{EDF77017-CC73-4CA6-B7FD-E6314099746A}" type="presOf" srcId="{18A92692-43F3-43BB-806E-4D4F9E4D5BCF}" destId="{4E9A9709-6C8F-4CD3-A85B-68C556137E43}" srcOrd="1" destOrd="0" presId="urn:microsoft.com/office/officeart/2005/8/layout/lProcess2"/>
    <dgm:cxn modelId="{B98B1B7E-0C2B-4A5B-B290-D8297AD151CE}" type="presParOf" srcId="{926C2ECD-BE9C-49FA-BAED-BCABE39D4631}" destId="{BB2A0B37-E447-433A-81A4-C734ADAC06C4}" srcOrd="0" destOrd="0" presId="urn:microsoft.com/office/officeart/2005/8/layout/lProcess2"/>
    <dgm:cxn modelId="{0CE66F49-0941-4CDB-9F1E-A702E7D5624F}" type="presParOf" srcId="{BB2A0B37-E447-433A-81A4-C734ADAC06C4}" destId="{ECA2F413-6158-4499-A2D7-01B5BE7A164C}" srcOrd="0" destOrd="0" presId="urn:microsoft.com/office/officeart/2005/8/layout/lProcess2"/>
    <dgm:cxn modelId="{10AACEAB-F472-4037-87CE-1BEAA934AF61}" type="presParOf" srcId="{BB2A0B37-E447-433A-81A4-C734ADAC06C4}" destId="{4E9A9709-6C8F-4CD3-A85B-68C556137E43}" srcOrd="1" destOrd="0" presId="urn:microsoft.com/office/officeart/2005/8/layout/lProcess2"/>
    <dgm:cxn modelId="{DD753689-056B-4DCF-A753-4E8ACE9E7883}" type="presParOf" srcId="{BB2A0B37-E447-433A-81A4-C734ADAC06C4}" destId="{BC9700DC-3B50-417A-B691-07F4D2E7FF3E}" srcOrd="2" destOrd="0" presId="urn:microsoft.com/office/officeart/2005/8/layout/lProcess2"/>
    <dgm:cxn modelId="{7A80E729-0D5E-4195-9CB0-D36FD0FB6178}" type="presParOf" srcId="{BC9700DC-3B50-417A-B691-07F4D2E7FF3E}" destId="{22C7E491-F6A7-478A-B5BB-0A9DB9A1CAA1}" srcOrd="0" destOrd="0" presId="urn:microsoft.com/office/officeart/2005/8/layout/lProcess2"/>
    <dgm:cxn modelId="{CF9203EA-7038-4BEA-B2DA-97EB62F53A17}" type="presParOf" srcId="{22C7E491-F6A7-478A-B5BB-0A9DB9A1CAA1}" destId="{D5FD733F-8A7A-4CFA-8F75-AF834789356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8FBDFAC-2D68-44CD-9B17-84456EB9DD85}" type="doc">
      <dgm:prSet loTypeId="urn:microsoft.com/office/officeart/2005/8/layout/lProcess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18A92692-43F3-43BB-806E-4D4F9E4D5BCF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Змістовий вияв і композиційне оформлення критерію</a:t>
          </a:r>
        </a:p>
        <a:p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– відповідність письмового висловлення заданому формату (особистий чи офіційний лист) ПРОДОВЖЕННЯ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63883C-F12D-4097-B28E-17CFE1E7C6AC}" type="par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CE230-2530-4A4A-A84A-B7FF99FB146F}" type="sib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49CFA-1CA2-42F6-9C37-1789A856D289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Стиль </a:t>
          </a:r>
          <a:r>
            <a:rPr lang="ru-RU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висловлення</a:t>
          </a:r>
          <a:r>
            <a: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ознаки</a:t>
          </a:r>
          <a:r>
            <a: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</a:t>
          </a:r>
          <a:r>
            <a: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формату тексту </a:t>
          </a:r>
          <a:r>
            <a:rPr lang="ru-RU" sz="2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частково</a:t>
          </a:r>
          <a:r>
            <a: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відповідають</a:t>
          </a:r>
          <a:r>
            <a: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меті </a:t>
          </a:r>
          <a:r>
            <a:rPr lang="ru-RU" sz="2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написання</a:t>
          </a:r>
          <a:r>
            <a: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є </a:t>
          </a:r>
          <a:r>
            <a:rPr lang="ru-RU" sz="2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порушення</a:t>
          </a:r>
          <a:r>
            <a: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основних</a:t>
          </a:r>
          <a:r>
            <a: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вимог</a:t>
          </a:r>
          <a:r>
            <a: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2800" b="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E59C67-8786-41D8-9E40-4315523CF9B3}" type="par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80858-894A-426D-95A6-5C172D6C5833}" type="sib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9D928-9E3E-4F8C-8A48-428B3F3E9A5C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Бали 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531E37-EBBE-4C68-80FB-24BAD8917D94}" type="par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FA4F38-B332-4E8E-9CCF-F4B7323CB57A}" type="sib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82994-6A8E-4EE0-978B-75D6586B3E92}">
      <dgm:prSet phldrT="[Текст]" custT="1"/>
      <dgm:spPr/>
      <dgm:t>
        <a:bodyPr/>
        <a:lstStyle/>
        <a:p>
          <a:r>
            <a:rPr lang="uk-UA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uk-UA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7BE8DC-B8C3-4B11-853C-ABCD1D837CAF}" type="parTrans" cxnId="{2DF8B041-84D2-46C2-B969-43E951A93A7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44B5AF-C31F-44C9-8B82-B8675452E840}" type="sibTrans" cxnId="{2DF8B041-84D2-46C2-B969-43E951A93A7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3CC51F-7937-4183-B8EF-83AFCE170B25}">
      <dgm:prSet custT="1"/>
      <dgm:spPr/>
      <dgm:t>
        <a:bodyPr/>
        <a:lstStyle/>
        <a:p>
          <a:r>
            <a: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uk-UA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1564B1-9561-45CF-8BC6-2F3699937452}" type="parTrans" cxnId="{37B370E9-784D-4C9C-8188-9652AB6283C4}">
      <dgm:prSet/>
      <dgm:spPr/>
      <dgm:t>
        <a:bodyPr/>
        <a:lstStyle/>
        <a:p>
          <a:endParaRPr lang="uk-UA"/>
        </a:p>
      </dgm:t>
    </dgm:pt>
    <dgm:pt modelId="{085B33F5-2845-4C29-B14A-9A2F8D9B052A}" type="sibTrans" cxnId="{37B370E9-784D-4C9C-8188-9652AB6283C4}">
      <dgm:prSet/>
      <dgm:spPr/>
      <dgm:t>
        <a:bodyPr/>
        <a:lstStyle/>
        <a:p>
          <a:endParaRPr lang="uk-UA"/>
        </a:p>
      </dgm:t>
    </dgm:pt>
    <dgm:pt modelId="{0BD978D0-9F71-4020-BF50-58B9E5DB2390}">
      <dgm:prSet custT="1"/>
      <dgm:spPr/>
      <dgm:t>
        <a:bodyPr/>
        <a:lstStyle/>
        <a:p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Ознаки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формату тексту </a:t>
          </a:r>
          <a:r>
            <a:rPr lang="ru-RU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</a:t>
          </a:r>
          <a:r>
            <a:rPr lang="ru-RU" sz="2800" b="1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відповідають</a:t>
          </a:r>
          <a:r>
            <a:rPr lang="ru-RU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меті</a:t>
          </a:r>
          <a:r>
            <a:rPr lang="ru-RU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написання висловлення або відсутні</a:t>
          </a:r>
          <a:r>
            <a:rPr lang="ru-RU" sz="3100" dirty="0" smtClean="0"/>
            <a:t> </a:t>
          </a:r>
          <a:endParaRPr lang="uk-UA" sz="3100" dirty="0"/>
        </a:p>
      </dgm:t>
    </dgm:pt>
    <dgm:pt modelId="{72B42A5A-78A9-4AA7-91FF-410901F938FE}" type="parTrans" cxnId="{155977F7-574C-4A5B-B799-3F7F5DC34AFD}">
      <dgm:prSet/>
      <dgm:spPr/>
      <dgm:t>
        <a:bodyPr/>
        <a:lstStyle/>
        <a:p>
          <a:endParaRPr lang="uk-UA"/>
        </a:p>
      </dgm:t>
    </dgm:pt>
    <dgm:pt modelId="{6A82442F-E4A9-47E6-AE5F-DDC069E703B6}" type="sibTrans" cxnId="{155977F7-574C-4A5B-B799-3F7F5DC34AFD}">
      <dgm:prSet/>
      <dgm:spPr/>
      <dgm:t>
        <a:bodyPr/>
        <a:lstStyle/>
        <a:p>
          <a:endParaRPr lang="uk-UA"/>
        </a:p>
      </dgm:t>
    </dgm:pt>
    <dgm:pt modelId="{926C2ECD-BE9C-49FA-BAED-BCABE39D4631}" type="pres">
      <dgm:prSet presAssocID="{68FBDFAC-2D68-44CD-9B17-84456EB9DD8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B2A0B37-E447-433A-81A4-C734ADAC06C4}" type="pres">
      <dgm:prSet presAssocID="{18A92692-43F3-43BB-806E-4D4F9E4D5BCF}" presName="compNode" presStyleCnt="0"/>
      <dgm:spPr/>
    </dgm:pt>
    <dgm:pt modelId="{ECA2F413-6158-4499-A2D7-01B5BE7A164C}" type="pres">
      <dgm:prSet presAssocID="{18A92692-43F3-43BB-806E-4D4F9E4D5BCF}" presName="aNode" presStyleLbl="bgShp" presStyleIdx="0" presStyleCnt="2" custScaleX="358236" custLinFactNeighborX="-2023"/>
      <dgm:spPr/>
      <dgm:t>
        <a:bodyPr/>
        <a:lstStyle/>
        <a:p>
          <a:endParaRPr lang="uk-UA"/>
        </a:p>
      </dgm:t>
    </dgm:pt>
    <dgm:pt modelId="{4E9A9709-6C8F-4CD3-A85B-68C556137E43}" type="pres">
      <dgm:prSet presAssocID="{18A92692-43F3-43BB-806E-4D4F9E4D5BCF}" presName="textNode" presStyleLbl="bgShp" presStyleIdx="0" presStyleCnt="2"/>
      <dgm:spPr/>
      <dgm:t>
        <a:bodyPr/>
        <a:lstStyle/>
        <a:p>
          <a:endParaRPr lang="uk-UA"/>
        </a:p>
      </dgm:t>
    </dgm:pt>
    <dgm:pt modelId="{BC9700DC-3B50-417A-B691-07F4D2E7FF3E}" type="pres">
      <dgm:prSet presAssocID="{18A92692-43F3-43BB-806E-4D4F9E4D5BCF}" presName="compChildNode" presStyleCnt="0"/>
      <dgm:spPr/>
    </dgm:pt>
    <dgm:pt modelId="{22C7E491-F6A7-478A-B5BB-0A9DB9A1CAA1}" type="pres">
      <dgm:prSet presAssocID="{18A92692-43F3-43BB-806E-4D4F9E4D5BCF}" presName="theInnerList" presStyleCnt="0"/>
      <dgm:spPr/>
    </dgm:pt>
    <dgm:pt modelId="{C42B7DD3-ACC4-47EE-814F-4C1F886FC0DE}" type="pres">
      <dgm:prSet presAssocID="{59049CFA-1CA2-42F6-9C37-1789A856D289}" presName="childNode" presStyleLbl="node1" presStyleIdx="0" presStyleCnt="4" custScaleX="430106" custScaleY="879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4CA635-FBD1-499D-8739-A685115591B9}" type="pres">
      <dgm:prSet presAssocID="{59049CFA-1CA2-42F6-9C37-1789A856D289}" presName="aSpace2" presStyleCnt="0"/>
      <dgm:spPr/>
    </dgm:pt>
    <dgm:pt modelId="{229C1FCB-F702-41B5-8B7E-D06C2E602930}" type="pres">
      <dgm:prSet presAssocID="{0BD978D0-9F71-4020-BF50-58B9E5DB2390}" presName="childNode" presStyleLbl="node1" presStyleIdx="1" presStyleCnt="4" custScaleX="4159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386CC2-00FD-4FDF-ACF7-3FFC9A53C5BD}" type="pres">
      <dgm:prSet presAssocID="{18A92692-43F3-43BB-806E-4D4F9E4D5BCF}" presName="aSpace" presStyleCnt="0"/>
      <dgm:spPr/>
    </dgm:pt>
    <dgm:pt modelId="{359C7176-8B9E-4ED5-8798-70C2DB6F10A1}" type="pres">
      <dgm:prSet presAssocID="{F319D928-9E3E-4F8C-8A48-428B3F3E9A5C}" presName="compNode" presStyleCnt="0"/>
      <dgm:spPr/>
    </dgm:pt>
    <dgm:pt modelId="{578706E2-3B94-4A27-91C1-6EA9B9AC6420}" type="pres">
      <dgm:prSet presAssocID="{F319D928-9E3E-4F8C-8A48-428B3F3E9A5C}" presName="aNode" presStyleLbl="bgShp" presStyleIdx="1" presStyleCnt="2" custScaleX="64256"/>
      <dgm:spPr/>
      <dgm:t>
        <a:bodyPr/>
        <a:lstStyle/>
        <a:p>
          <a:endParaRPr lang="uk-UA"/>
        </a:p>
      </dgm:t>
    </dgm:pt>
    <dgm:pt modelId="{B88A5AE6-A501-4DE6-B0E8-340EC4FD9C3C}" type="pres">
      <dgm:prSet presAssocID="{F319D928-9E3E-4F8C-8A48-428B3F3E9A5C}" presName="textNode" presStyleLbl="bgShp" presStyleIdx="1" presStyleCnt="2"/>
      <dgm:spPr/>
      <dgm:t>
        <a:bodyPr/>
        <a:lstStyle/>
        <a:p>
          <a:endParaRPr lang="uk-UA"/>
        </a:p>
      </dgm:t>
    </dgm:pt>
    <dgm:pt modelId="{9A26A864-4F3A-4398-97BA-68B33519897B}" type="pres">
      <dgm:prSet presAssocID="{F319D928-9E3E-4F8C-8A48-428B3F3E9A5C}" presName="compChildNode" presStyleCnt="0"/>
      <dgm:spPr/>
    </dgm:pt>
    <dgm:pt modelId="{ACD2B803-4C69-4B64-A896-2905B568FFA3}" type="pres">
      <dgm:prSet presAssocID="{F319D928-9E3E-4F8C-8A48-428B3F3E9A5C}" presName="theInnerList" presStyleCnt="0"/>
      <dgm:spPr/>
    </dgm:pt>
    <dgm:pt modelId="{F0A97F0A-CFBB-4C4C-A523-CECEE6EFB0CB}" type="pres">
      <dgm:prSet presAssocID="{30582994-6A8E-4EE0-978B-75D6586B3E92}" presName="childNode" presStyleLbl="node1" presStyleIdx="2" presStyleCnt="4" custScaleX="673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E5583C-240C-4214-AAF7-60850F7C7029}" type="pres">
      <dgm:prSet presAssocID="{30582994-6A8E-4EE0-978B-75D6586B3E92}" presName="aSpace2" presStyleCnt="0"/>
      <dgm:spPr/>
    </dgm:pt>
    <dgm:pt modelId="{9A03DD28-2938-44E9-B776-B2C30BC9F739}" type="pres">
      <dgm:prSet presAssocID="{223CC51F-7937-4183-B8EF-83AFCE170B25}" presName="childNode" presStyleLbl="node1" presStyleIdx="3" presStyleCnt="4" custScaleX="656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2FF7D37-5837-426B-931B-95FA3398C383}" type="presOf" srcId="{0BD978D0-9F71-4020-BF50-58B9E5DB2390}" destId="{229C1FCB-F702-41B5-8B7E-D06C2E602930}" srcOrd="0" destOrd="0" presId="urn:microsoft.com/office/officeart/2005/8/layout/lProcess2"/>
    <dgm:cxn modelId="{27E719AA-A0D0-4792-A067-4B64641EFC52}" type="presOf" srcId="{18A92692-43F3-43BB-806E-4D4F9E4D5BCF}" destId="{4E9A9709-6C8F-4CD3-A85B-68C556137E43}" srcOrd="1" destOrd="0" presId="urn:microsoft.com/office/officeart/2005/8/layout/lProcess2"/>
    <dgm:cxn modelId="{2DF8B041-84D2-46C2-B969-43E951A93A7E}" srcId="{F319D928-9E3E-4F8C-8A48-428B3F3E9A5C}" destId="{30582994-6A8E-4EE0-978B-75D6586B3E92}" srcOrd="0" destOrd="0" parTransId="{4F7BE8DC-B8C3-4B11-853C-ABCD1D837CAF}" sibTransId="{5E44B5AF-C31F-44C9-8B82-B8675452E840}"/>
    <dgm:cxn modelId="{4B10C722-E3B0-473A-91DC-6DB6C707F7F0}" srcId="{68FBDFAC-2D68-44CD-9B17-84456EB9DD85}" destId="{18A92692-43F3-43BB-806E-4D4F9E4D5BCF}" srcOrd="0" destOrd="0" parTransId="{6B63883C-F12D-4097-B28E-17CFE1E7C6AC}" sibTransId="{539CE230-2530-4A4A-A84A-B7FF99FB146F}"/>
    <dgm:cxn modelId="{6C3E1C21-897D-41C3-88E6-F3B2745EC571}" type="presOf" srcId="{59049CFA-1CA2-42F6-9C37-1789A856D289}" destId="{C42B7DD3-ACC4-47EE-814F-4C1F886FC0DE}" srcOrd="0" destOrd="0" presId="urn:microsoft.com/office/officeart/2005/8/layout/lProcess2"/>
    <dgm:cxn modelId="{46A6526F-9FD3-4BEA-AF70-0C12C4322444}" type="presOf" srcId="{223CC51F-7937-4183-B8EF-83AFCE170B25}" destId="{9A03DD28-2938-44E9-B776-B2C30BC9F739}" srcOrd="0" destOrd="0" presId="urn:microsoft.com/office/officeart/2005/8/layout/lProcess2"/>
    <dgm:cxn modelId="{BCA8B380-9873-4B93-9AE7-08DACAB1C3CA}" type="presOf" srcId="{F319D928-9E3E-4F8C-8A48-428B3F3E9A5C}" destId="{578706E2-3B94-4A27-91C1-6EA9B9AC6420}" srcOrd="0" destOrd="0" presId="urn:microsoft.com/office/officeart/2005/8/layout/lProcess2"/>
    <dgm:cxn modelId="{ABB3F14C-157C-4F74-87F3-F879C08684AB}" type="presOf" srcId="{68FBDFAC-2D68-44CD-9B17-84456EB9DD85}" destId="{926C2ECD-BE9C-49FA-BAED-BCABE39D4631}" srcOrd="0" destOrd="0" presId="urn:microsoft.com/office/officeart/2005/8/layout/lProcess2"/>
    <dgm:cxn modelId="{4E527C5A-FDFB-45A1-9D75-CE920F9D3C5D}" type="presOf" srcId="{18A92692-43F3-43BB-806E-4D4F9E4D5BCF}" destId="{ECA2F413-6158-4499-A2D7-01B5BE7A164C}" srcOrd="0" destOrd="0" presId="urn:microsoft.com/office/officeart/2005/8/layout/lProcess2"/>
    <dgm:cxn modelId="{006A5B7A-2CD2-4DE2-AF5F-5EF55A131318}" type="presOf" srcId="{30582994-6A8E-4EE0-978B-75D6586B3E92}" destId="{F0A97F0A-CFBB-4C4C-A523-CECEE6EFB0CB}" srcOrd="0" destOrd="0" presId="urn:microsoft.com/office/officeart/2005/8/layout/lProcess2"/>
    <dgm:cxn modelId="{155977F7-574C-4A5B-B799-3F7F5DC34AFD}" srcId="{18A92692-43F3-43BB-806E-4D4F9E4D5BCF}" destId="{0BD978D0-9F71-4020-BF50-58B9E5DB2390}" srcOrd="1" destOrd="0" parTransId="{72B42A5A-78A9-4AA7-91FF-410901F938FE}" sibTransId="{6A82442F-E4A9-47E6-AE5F-DDC069E703B6}"/>
    <dgm:cxn modelId="{37B370E9-784D-4C9C-8188-9652AB6283C4}" srcId="{F319D928-9E3E-4F8C-8A48-428B3F3E9A5C}" destId="{223CC51F-7937-4183-B8EF-83AFCE170B25}" srcOrd="1" destOrd="0" parTransId="{0F1564B1-9561-45CF-8BC6-2F3699937452}" sibTransId="{085B33F5-2845-4C29-B14A-9A2F8D9B052A}"/>
    <dgm:cxn modelId="{5E0C575A-8C7C-4C81-B30B-495B37664E9E}" srcId="{68FBDFAC-2D68-44CD-9B17-84456EB9DD85}" destId="{F319D928-9E3E-4F8C-8A48-428B3F3E9A5C}" srcOrd="1" destOrd="0" parTransId="{9D531E37-EBBE-4C68-80FB-24BAD8917D94}" sibTransId="{CFFA4F38-B332-4E8E-9CCF-F4B7323CB57A}"/>
    <dgm:cxn modelId="{D026C17B-E922-4F8B-8809-A6354EB463B8}" type="presOf" srcId="{F319D928-9E3E-4F8C-8A48-428B3F3E9A5C}" destId="{B88A5AE6-A501-4DE6-B0E8-340EC4FD9C3C}" srcOrd="1" destOrd="0" presId="urn:microsoft.com/office/officeart/2005/8/layout/lProcess2"/>
    <dgm:cxn modelId="{7797CE69-7B37-453F-BCD6-53B9ECF4F3B6}" srcId="{18A92692-43F3-43BB-806E-4D4F9E4D5BCF}" destId="{59049CFA-1CA2-42F6-9C37-1789A856D289}" srcOrd="0" destOrd="0" parTransId="{A1E59C67-8786-41D8-9E40-4315523CF9B3}" sibTransId="{EF780858-894A-426D-95A6-5C172D6C5833}"/>
    <dgm:cxn modelId="{4222B70D-7B38-49B6-A458-CACB4B28E2FF}" type="presParOf" srcId="{926C2ECD-BE9C-49FA-BAED-BCABE39D4631}" destId="{BB2A0B37-E447-433A-81A4-C734ADAC06C4}" srcOrd="0" destOrd="0" presId="urn:microsoft.com/office/officeart/2005/8/layout/lProcess2"/>
    <dgm:cxn modelId="{CFC7B959-F120-4C09-8056-DD11FA91788C}" type="presParOf" srcId="{BB2A0B37-E447-433A-81A4-C734ADAC06C4}" destId="{ECA2F413-6158-4499-A2D7-01B5BE7A164C}" srcOrd="0" destOrd="0" presId="urn:microsoft.com/office/officeart/2005/8/layout/lProcess2"/>
    <dgm:cxn modelId="{C2377C23-38AB-4304-993C-154A6FEFC44C}" type="presParOf" srcId="{BB2A0B37-E447-433A-81A4-C734ADAC06C4}" destId="{4E9A9709-6C8F-4CD3-A85B-68C556137E43}" srcOrd="1" destOrd="0" presId="urn:microsoft.com/office/officeart/2005/8/layout/lProcess2"/>
    <dgm:cxn modelId="{F9645B2A-29D9-4712-A837-6A475F43B67B}" type="presParOf" srcId="{BB2A0B37-E447-433A-81A4-C734ADAC06C4}" destId="{BC9700DC-3B50-417A-B691-07F4D2E7FF3E}" srcOrd="2" destOrd="0" presId="urn:microsoft.com/office/officeart/2005/8/layout/lProcess2"/>
    <dgm:cxn modelId="{74F8A48B-8AB5-4D18-B3DF-FFC54A9B8560}" type="presParOf" srcId="{BC9700DC-3B50-417A-B691-07F4D2E7FF3E}" destId="{22C7E491-F6A7-478A-B5BB-0A9DB9A1CAA1}" srcOrd="0" destOrd="0" presId="urn:microsoft.com/office/officeart/2005/8/layout/lProcess2"/>
    <dgm:cxn modelId="{8242880C-CF6D-462A-B9C3-8FCC2466D876}" type="presParOf" srcId="{22C7E491-F6A7-478A-B5BB-0A9DB9A1CAA1}" destId="{C42B7DD3-ACC4-47EE-814F-4C1F886FC0DE}" srcOrd="0" destOrd="0" presId="urn:microsoft.com/office/officeart/2005/8/layout/lProcess2"/>
    <dgm:cxn modelId="{5C6461D9-83A6-4E3D-A3D5-173A66E7B59C}" type="presParOf" srcId="{22C7E491-F6A7-478A-B5BB-0A9DB9A1CAA1}" destId="{244CA635-FBD1-499D-8739-A685115591B9}" srcOrd="1" destOrd="0" presId="urn:microsoft.com/office/officeart/2005/8/layout/lProcess2"/>
    <dgm:cxn modelId="{2EFA40A1-1B45-438E-8E58-4815F734A8C0}" type="presParOf" srcId="{22C7E491-F6A7-478A-B5BB-0A9DB9A1CAA1}" destId="{229C1FCB-F702-41B5-8B7E-D06C2E602930}" srcOrd="2" destOrd="0" presId="urn:microsoft.com/office/officeart/2005/8/layout/lProcess2"/>
    <dgm:cxn modelId="{0523625E-3F6F-4556-8CC5-09F81E070D9D}" type="presParOf" srcId="{926C2ECD-BE9C-49FA-BAED-BCABE39D4631}" destId="{C0386CC2-00FD-4FDF-ACF7-3FFC9A53C5BD}" srcOrd="1" destOrd="0" presId="urn:microsoft.com/office/officeart/2005/8/layout/lProcess2"/>
    <dgm:cxn modelId="{92A9CD63-29BA-4AB7-9028-B2958DA1D670}" type="presParOf" srcId="{926C2ECD-BE9C-49FA-BAED-BCABE39D4631}" destId="{359C7176-8B9E-4ED5-8798-70C2DB6F10A1}" srcOrd="2" destOrd="0" presId="urn:microsoft.com/office/officeart/2005/8/layout/lProcess2"/>
    <dgm:cxn modelId="{758F2949-3E00-459F-951F-B1E0ED17DFD9}" type="presParOf" srcId="{359C7176-8B9E-4ED5-8798-70C2DB6F10A1}" destId="{578706E2-3B94-4A27-91C1-6EA9B9AC6420}" srcOrd="0" destOrd="0" presId="urn:microsoft.com/office/officeart/2005/8/layout/lProcess2"/>
    <dgm:cxn modelId="{D1D988EA-6515-4D05-AE21-B743C818EF11}" type="presParOf" srcId="{359C7176-8B9E-4ED5-8798-70C2DB6F10A1}" destId="{B88A5AE6-A501-4DE6-B0E8-340EC4FD9C3C}" srcOrd="1" destOrd="0" presId="urn:microsoft.com/office/officeart/2005/8/layout/lProcess2"/>
    <dgm:cxn modelId="{383526F6-E1AC-4D45-B518-AD11CFBCDC2C}" type="presParOf" srcId="{359C7176-8B9E-4ED5-8798-70C2DB6F10A1}" destId="{9A26A864-4F3A-4398-97BA-68B33519897B}" srcOrd="2" destOrd="0" presId="urn:microsoft.com/office/officeart/2005/8/layout/lProcess2"/>
    <dgm:cxn modelId="{8F263E33-E8EF-4EEA-9969-1024B67CE5FA}" type="presParOf" srcId="{9A26A864-4F3A-4398-97BA-68B33519897B}" destId="{ACD2B803-4C69-4B64-A896-2905B568FFA3}" srcOrd="0" destOrd="0" presId="urn:microsoft.com/office/officeart/2005/8/layout/lProcess2"/>
    <dgm:cxn modelId="{2BAE253F-3F0C-4CF5-8B1A-2741B34FE271}" type="presParOf" srcId="{ACD2B803-4C69-4B64-A896-2905B568FFA3}" destId="{F0A97F0A-CFBB-4C4C-A523-CECEE6EFB0CB}" srcOrd="0" destOrd="0" presId="urn:microsoft.com/office/officeart/2005/8/layout/lProcess2"/>
    <dgm:cxn modelId="{6A215807-57BA-4649-885E-1F66DE252469}" type="presParOf" srcId="{ACD2B803-4C69-4B64-A896-2905B568FFA3}" destId="{94E5583C-240C-4214-AAF7-60850F7C7029}" srcOrd="1" destOrd="0" presId="urn:microsoft.com/office/officeart/2005/8/layout/lProcess2"/>
    <dgm:cxn modelId="{BF20A459-F92F-4E47-BC9E-FB1C0A07FF58}" type="presParOf" srcId="{ACD2B803-4C69-4B64-A896-2905B568FFA3}" destId="{9A03DD28-2938-44E9-B776-B2C30BC9F73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8FBDFAC-2D68-44CD-9B17-84456EB9DD85}" type="doc">
      <dgm:prSet loTypeId="urn:microsoft.com/office/officeart/2005/8/layout/lProcess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0D3C7878-FE1E-45DB-9DB1-AF9D560E7601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Критерій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0C97C-0AA4-443B-8657-5B0D083FE0FE}" type="parTrans" cxnId="{2A528B09-F56E-41E8-B6F1-9B971201E5D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2C13BD-A59D-40E4-9375-EAFC57800BCE}" type="sibTrans" cxnId="{2A528B09-F56E-41E8-B6F1-9B971201E5D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D511D8-7BEE-42A8-A9AA-A37B7F916737}">
      <dgm:prSet phldrT="[Текст]" custT="1"/>
      <dgm:spPr/>
      <dgm:t>
        <a:bodyPr vert="vert270"/>
        <a:lstStyle/>
        <a:p>
          <a:pPr>
            <a:spcAft>
              <a:spcPct val="35000"/>
            </a:spcAft>
          </a:pPr>
          <a:endParaRPr lang="uk-UA" sz="2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с.</a:t>
          </a:r>
        </a:p>
        <a:p>
          <a:pPr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</a:p>
        <a:p>
          <a:pPr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лексики:</a:t>
          </a:r>
        </a:p>
        <a:p>
          <a:pPr>
            <a:spcAft>
              <a:spcPts val="0"/>
            </a:spcAft>
          </a:pPr>
          <a:endParaRPr lang="uk-UA" sz="2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20EFA8-DBBA-499D-A5C9-115C8573A1BA}" type="parTrans" cxnId="{F0B45EA7-DF2F-4767-99B6-A4BA6A6063D5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90175-5A1E-42B5-978B-C7FA3D40A55F}" type="sibTrans" cxnId="{F0B45EA7-DF2F-4767-99B6-A4BA6A6063D5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92692-43F3-43BB-806E-4D4F9E4D5BCF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uk-UA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Змістовий вияв і композиційне оформлення критерію</a:t>
          </a:r>
        </a:p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лексична наповнюваність;</a:t>
          </a:r>
        </a:p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володіння лексичним матеріалом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63883C-F12D-4097-B28E-17CFE1E7C6AC}" type="par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CE230-2530-4A4A-A84A-B7FF99FB146F}" type="sib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49CFA-1CA2-42F6-9C37-1789A856D289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Продемонстровано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достатній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словниковий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запас для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вирішення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заданої комунікативної ситуації.</a:t>
          </a:r>
        </a:p>
        <a:p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Можлива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наявність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лексичних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</a:t>
          </a:r>
          <a:r>
            <a:rPr lang="ru-RU" sz="2000" b="1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більше</a:t>
          </a:r>
          <a:r>
            <a: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трьох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помилок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пливають на розуміння написаного</a:t>
          </a:r>
          <a:endParaRPr lang="uk-UA" sz="20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E59C67-8786-41D8-9E40-4315523CF9B3}" type="par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80858-894A-426D-95A6-5C172D6C5833}" type="sib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2F3BE-4D65-433A-82E1-EFC519846D15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Бали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D51012-CB30-451A-B91D-3CCB3A9B4076}" type="parTrans" cxnId="{AD31B7E8-01D2-40E8-A714-42A51FBDF67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CB8B4F-D4D5-4296-904A-9685FC01F1F3}" type="sibTrans" cxnId="{AD31B7E8-01D2-40E8-A714-42A51FBDF67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9D928-9E3E-4F8C-8A48-428B3F3E9A5C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531E37-EBBE-4C68-80FB-24BAD8917D94}" type="par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FA4F38-B332-4E8E-9CCF-F4B7323CB57A}" type="sib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82994-6A8E-4EE0-978B-75D6586B3E92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7BE8DC-B8C3-4B11-853C-ABCD1D837CAF}" type="parTrans" cxnId="{2DF8B041-84D2-46C2-B969-43E951A93A7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44B5AF-C31F-44C9-8B82-B8675452E840}" type="sibTrans" cxnId="{2DF8B041-84D2-46C2-B969-43E951A93A7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643FA8-3275-41FF-AC0F-3BB04F9F7E51}">
      <dgm:prSet custT="1"/>
      <dgm:spPr/>
      <dgm:t>
        <a:bodyPr/>
        <a:lstStyle/>
        <a:p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Недостатній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словниковий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запас для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вирішення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заданої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комунікативної ситуації.</a:t>
          </a:r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роботі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лексичні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помилки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заважають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адекватному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сприйняттю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окремих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речень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абзаців</a:t>
          </a:r>
          <a:endParaRPr lang="uk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4C21DE-4D59-4862-808A-7519E796BE88}" type="parTrans" cxnId="{5B9CEA64-D01A-42E0-9C21-7581E3C3672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64D27-DF5B-45E3-BF50-6823C47010D4}" type="sibTrans" cxnId="{5B9CEA64-D01A-42E0-9C21-7581E3C3672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7320EB-BE6A-4B7E-909B-F02E343BCC7A}">
      <dgm:prSet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199BE3-BEB1-494A-B915-11AD59A30D81}" type="parTrans" cxnId="{B4004E24-C26B-40E5-B3F0-D936E09B88E7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179D1-ACE1-4DAC-B359-DEA892EF6282}" type="sibTrans" cxnId="{B4004E24-C26B-40E5-B3F0-D936E09B88E7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D9F1BA-4148-423C-AEB5-8D7E949D3996}">
      <dgm:prSet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Через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велику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лексичних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помилок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висловлення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незрозумілий</a:t>
          </a:r>
          <a:endParaRPr lang="uk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E6C067-5A77-4F00-BE89-FB7DA06F59B8}" type="parTrans" cxnId="{8257C40F-CFC6-4D9C-BAA3-76599030FDEA}">
      <dgm:prSet/>
      <dgm:spPr/>
      <dgm:t>
        <a:bodyPr/>
        <a:lstStyle/>
        <a:p>
          <a:endParaRPr lang="uk-UA"/>
        </a:p>
      </dgm:t>
    </dgm:pt>
    <dgm:pt modelId="{8C36E4C5-56A8-4A09-8098-3B0FDE57F394}" type="sibTrans" cxnId="{8257C40F-CFC6-4D9C-BAA3-76599030FDEA}">
      <dgm:prSet/>
      <dgm:spPr/>
      <dgm:t>
        <a:bodyPr/>
        <a:lstStyle/>
        <a:p>
          <a:endParaRPr lang="uk-UA"/>
        </a:p>
      </dgm:t>
    </dgm:pt>
    <dgm:pt modelId="{926C2ECD-BE9C-49FA-BAED-BCABE39D4631}" type="pres">
      <dgm:prSet presAssocID="{68FBDFAC-2D68-44CD-9B17-84456EB9DD8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34D6575-07D6-4C20-AD4B-23D28F1F41DA}" type="pres">
      <dgm:prSet presAssocID="{0D3C7878-FE1E-45DB-9DB1-AF9D560E7601}" presName="compNode" presStyleCnt="0"/>
      <dgm:spPr/>
    </dgm:pt>
    <dgm:pt modelId="{7410C716-A071-4F61-A6D7-45B702CA1411}" type="pres">
      <dgm:prSet presAssocID="{0D3C7878-FE1E-45DB-9DB1-AF9D560E7601}" presName="aNode" presStyleLbl="bgShp" presStyleIdx="0" presStyleCnt="3" custScaleX="98369"/>
      <dgm:spPr/>
      <dgm:t>
        <a:bodyPr/>
        <a:lstStyle/>
        <a:p>
          <a:endParaRPr lang="uk-UA"/>
        </a:p>
      </dgm:t>
    </dgm:pt>
    <dgm:pt modelId="{53F30786-40EB-4A73-9A2F-C3F512296DF6}" type="pres">
      <dgm:prSet presAssocID="{0D3C7878-FE1E-45DB-9DB1-AF9D560E7601}" presName="textNode" presStyleLbl="bgShp" presStyleIdx="0" presStyleCnt="3"/>
      <dgm:spPr/>
      <dgm:t>
        <a:bodyPr/>
        <a:lstStyle/>
        <a:p>
          <a:endParaRPr lang="uk-UA"/>
        </a:p>
      </dgm:t>
    </dgm:pt>
    <dgm:pt modelId="{3DA8037C-2C71-4D73-BC1B-4D3122283843}" type="pres">
      <dgm:prSet presAssocID="{0D3C7878-FE1E-45DB-9DB1-AF9D560E7601}" presName="compChildNode" presStyleCnt="0"/>
      <dgm:spPr/>
    </dgm:pt>
    <dgm:pt modelId="{7903846B-CE3E-49E4-B5E3-3AF4ACB4DBF9}" type="pres">
      <dgm:prSet presAssocID="{0D3C7878-FE1E-45DB-9DB1-AF9D560E7601}" presName="theInnerList" presStyleCnt="0"/>
      <dgm:spPr/>
    </dgm:pt>
    <dgm:pt modelId="{875A21CD-56D8-46EB-821F-3B844EABE572}" type="pres">
      <dgm:prSet presAssocID="{66D511D8-7BEE-42A8-A9AA-A37B7F916737}" presName="childNode" presStyleLbl="node1" presStyleIdx="0" presStyleCnt="7" custScaleX="1050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228215-2ED8-4791-B04A-BE0B563D20E5}" type="pres">
      <dgm:prSet presAssocID="{0D3C7878-FE1E-45DB-9DB1-AF9D560E7601}" presName="aSpace" presStyleCnt="0"/>
      <dgm:spPr/>
    </dgm:pt>
    <dgm:pt modelId="{BB2A0B37-E447-433A-81A4-C734ADAC06C4}" type="pres">
      <dgm:prSet presAssocID="{18A92692-43F3-43BB-806E-4D4F9E4D5BCF}" presName="compNode" presStyleCnt="0"/>
      <dgm:spPr/>
    </dgm:pt>
    <dgm:pt modelId="{ECA2F413-6158-4499-A2D7-01B5BE7A164C}" type="pres">
      <dgm:prSet presAssocID="{18A92692-43F3-43BB-806E-4D4F9E4D5BCF}" presName="aNode" presStyleLbl="bgShp" presStyleIdx="1" presStyleCnt="3" custScaleX="358236" custLinFactNeighborX="-2023"/>
      <dgm:spPr/>
      <dgm:t>
        <a:bodyPr/>
        <a:lstStyle/>
        <a:p>
          <a:endParaRPr lang="uk-UA"/>
        </a:p>
      </dgm:t>
    </dgm:pt>
    <dgm:pt modelId="{4E9A9709-6C8F-4CD3-A85B-68C556137E43}" type="pres">
      <dgm:prSet presAssocID="{18A92692-43F3-43BB-806E-4D4F9E4D5BCF}" presName="textNode" presStyleLbl="bgShp" presStyleIdx="1" presStyleCnt="3"/>
      <dgm:spPr/>
      <dgm:t>
        <a:bodyPr/>
        <a:lstStyle/>
        <a:p>
          <a:endParaRPr lang="uk-UA"/>
        </a:p>
      </dgm:t>
    </dgm:pt>
    <dgm:pt modelId="{BC9700DC-3B50-417A-B691-07F4D2E7FF3E}" type="pres">
      <dgm:prSet presAssocID="{18A92692-43F3-43BB-806E-4D4F9E4D5BCF}" presName="compChildNode" presStyleCnt="0"/>
      <dgm:spPr/>
    </dgm:pt>
    <dgm:pt modelId="{22C7E491-F6A7-478A-B5BB-0A9DB9A1CAA1}" type="pres">
      <dgm:prSet presAssocID="{18A92692-43F3-43BB-806E-4D4F9E4D5BCF}" presName="theInnerList" presStyleCnt="0"/>
      <dgm:spPr/>
    </dgm:pt>
    <dgm:pt modelId="{C42B7DD3-ACC4-47EE-814F-4C1F886FC0DE}" type="pres">
      <dgm:prSet presAssocID="{59049CFA-1CA2-42F6-9C37-1789A856D289}" presName="childNode" presStyleLbl="node1" presStyleIdx="1" presStyleCnt="7" custScaleX="430106" custScaleY="48847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4CA635-FBD1-499D-8739-A685115591B9}" type="pres">
      <dgm:prSet presAssocID="{59049CFA-1CA2-42F6-9C37-1789A856D289}" presName="aSpace2" presStyleCnt="0"/>
      <dgm:spPr/>
    </dgm:pt>
    <dgm:pt modelId="{6C210CC3-96AE-4177-AEC7-E5282B87ACDB}" type="pres">
      <dgm:prSet presAssocID="{78643FA8-3275-41FF-AC0F-3BB04F9F7E51}" presName="childNode" presStyleLbl="node1" presStyleIdx="2" presStyleCnt="7" custScaleX="430106" custScaleY="3953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C34313-AAC9-47CC-85AA-19733D1CDE35}" type="pres">
      <dgm:prSet presAssocID="{78643FA8-3275-41FF-AC0F-3BB04F9F7E51}" presName="aSpace2" presStyleCnt="0"/>
      <dgm:spPr/>
    </dgm:pt>
    <dgm:pt modelId="{BA6CEAAE-5863-40A2-A424-1FDA5A8ACC99}" type="pres">
      <dgm:prSet presAssocID="{92D9F1BA-4148-423C-AEB5-8D7E949D3996}" presName="childNode" presStyleLbl="node1" presStyleIdx="3" presStyleCnt="7" custScaleX="418809" custScaleY="2167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386CC2-00FD-4FDF-ACF7-3FFC9A53C5BD}" type="pres">
      <dgm:prSet presAssocID="{18A92692-43F3-43BB-806E-4D4F9E4D5BCF}" presName="aSpace" presStyleCnt="0"/>
      <dgm:spPr/>
    </dgm:pt>
    <dgm:pt modelId="{817B8CB0-CF94-4004-AA18-97958BAC08C7}" type="pres">
      <dgm:prSet presAssocID="{A652F3BE-4D65-433A-82E1-EFC519846D15}" presName="compNode" presStyleCnt="0"/>
      <dgm:spPr/>
    </dgm:pt>
    <dgm:pt modelId="{7C960362-F649-454A-9CE7-C5E29C5EDFA7}" type="pres">
      <dgm:prSet presAssocID="{A652F3BE-4D65-433A-82E1-EFC519846D15}" presName="aNode" presStyleLbl="bgShp" presStyleIdx="2" presStyleCnt="3" custScaleX="79629"/>
      <dgm:spPr/>
      <dgm:t>
        <a:bodyPr/>
        <a:lstStyle/>
        <a:p>
          <a:endParaRPr lang="uk-UA"/>
        </a:p>
      </dgm:t>
    </dgm:pt>
    <dgm:pt modelId="{81AD5CD9-A335-406C-A6BE-2DD487CB36A0}" type="pres">
      <dgm:prSet presAssocID="{A652F3BE-4D65-433A-82E1-EFC519846D15}" presName="textNode" presStyleLbl="bgShp" presStyleIdx="2" presStyleCnt="3"/>
      <dgm:spPr/>
      <dgm:t>
        <a:bodyPr/>
        <a:lstStyle/>
        <a:p>
          <a:endParaRPr lang="uk-UA"/>
        </a:p>
      </dgm:t>
    </dgm:pt>
    <dgm:pt modelId="{C0B5CBC7-0A5D-4A47-A08D-2A213E669B26}" type="pres">
      <dgm:prSet presAssocID="{A652F3BE-4D65-433A-82E1-EFC519846D15}" presName="compChildNode" presStyleCnt="0"/>
      <dgm:spPr/>
    </dgm:pt>
    <dgm:pt modelId="{78F6DA3C-10E5-4B0B-8EE2-F04EB9744B2E}" type="pres">
      <dgm:prSet presAssocID="{A652F3BE-4D65-433A-82E1-EFC519846D15}" presName="theInnerList" presStyleCnt="0"/>
      <dgm:spPr/>
    </dgm:pt>
    <dgm:pt modelId="{AA886076-E92E-48CE-ABA5-52483A55B9B6}" type="pres">
      <dgm:prSet presAssocID="{F319D928-9E3E-4F8C-8A48-428B3F3E9A5C}" presName="childNode" presStyleLbl="node1" presStyleIdx="4" presStyleCnt="7" custScaleX="67326" custScaleY="2486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238A51-9958-416F-BEE5-352DA909A358}" type="pres">
      <dgm:prSet presAssocID="{F319D928-9E3E-4F8C-8A48-428B3F3E9A5C}" presName="aSpace2" presStyleCnt="0"/>
      <dgm:spPr/>
    </dgm:pt>
    <dgm:pt modelId="{F0A97F0A-CFBB-4C4C-A523-CECEE6EFB0CB}" type="pres">
      <dgm:prSet presAssocID="{30582994-6A8E-4EE0-978B-75D6586B3E92}" presName="childNode" presStyleLbl="node1" presStyleIdx="5" presStyleCnt="7" custScaleX="67326" custScaleY="1747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E5583C-240C-4214-AAF7-60850F7C7029}" type="pres">
      <dgm:prSet presAssocID="{30582994-6A8E-4EE0-978B-75D6586B3E92}" presName="aSpace2" presStyleCnt="0"/>
      <dgm:spPr/>
    </dgm:pt>
    <dgm:pt modelId="{765F0FBA-3EE4-4E9E-9460-44163F9D498E}" type="pres">
      <dgm:prSet presAssocID="{B67320EB-BE6A-4B7E-909B-F02E343BCC7A}" presName="childNode" presStyleLbl="node1" presStyleIdx="6" presStyleCnt="7" custScaleX="672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4600A4E-F2C9-43B9-918D-C99A24CE752E}" type="presOf" srcId="{A652F3BE-4D65-433A-82E1-EFC519846D15}" destId="{81AD5CD9-A335-406C-A6BE-2DD487CB36A0}" srcOrd="1" destOrd="0" presId="urn:microsoft.com/office/officeart/2005/8/layout/lProcess2"/>
    <dgm:cxn modelId="{344E5839-22CB-4567-BEE1-6614C1546F91}" type="presOf" srcId="{F319D928-9E3E-4F8C-8A48-428B3F3E9A5C}" destId="{AA886076-E92E-48CE-ABA5-52483A55B9B6}" srcOrd="0" destOrd="0" presId="urn:microsoft.com/office/officeart/2005/8/layout/lProcess2"/>
    <dgm:cxn modelId="{4B10C722-E3B0-473A-91DC-6DB6C707F7F0}" srcId="{68FBDFAC-2D68-44CD-9B17-84456EB9DD85}" destId="{18A92692-43F3-43BB-806E-4D4F9E4D5BCF}" srcOrd="1" destOrd="0" parTransId="{6B63883C-F12D-4097-B28E-17CFE1E7C6AC}" sibTransId="{539CE230-2530-4A4A-A84A-B7FF99FB146F}"/>
    <dgm:cxn modelId="{CB6A149C-7237-4900-B509-B4BB3690D29E}" type="presOf" srcId="{30582994-6A8E-4EE0-978B-75D6586B3E92}" destId="{F0A97F0A-CFBB-4C4C-A523-CECEE6EFB0CB}" srcOrd="0" destOrd="0" presId="urn:microsoft.com/office/officeart/2005/8/layout/lProcess2"/>
    <dgm:cxn modelId="{F048DC3F-5D90-49B5-923E-1C93BA4561BB}" type="presOf" srcId="{B67320EB-BE6A-4B7E-909B-F02E343BCC7A}" destId="{765F0FBA-3EE4-4E9E-9460-44163F9D498E}" srcOrd="0" destOrd="0" presId="urn:microsoft.com/office/officeart/2005/8/layout/lProcess2"/>
    <dgm:cxn modelId="{019EFEB5-A139-4A41-9D86-52DA3ECA30AA}" type="presOf" srcId="{66D511D8-7BEE-42A8-A9AA-A37B7F916737}" destId="{875A21CD-56D8-46EB-821F-3B844EABE572}" srcOrd="0" destOrd="0" presId="urn:microsoft.com/office/officeart/2005/8/layout/lProcess2"/>
    <dgm:cxn modelId="{AD31B7E8-01D2-40E8-A714-42A51FBDF67F}" srcId="{68FBDFAC-2D68-44CD-9B17-84456EB9DD85}" destId="{A652F3BE-4D65-433A-82E1-EFC519846D15}" srcOrd="2" destOrd="0" parTransId="{9FD51012-CB30-451A-B91D-3CCB3A9B4076}" sibTransId="{4DCB8B4F-D4D5-4296-904A-9685FC01F1F3}"/>
    <dgm:cxn modelId="{5E0C575A-8C7C-4C81-B30B-495B37664E9E}" srcId="{A652F3BE-4D65-433A-82E1-EFC519846D15}" destId="{F319D928-9E3E-4F8C-8A48-428B3F3E9A5C}" srcOrd="0" destOrd="0" parTransId="{9D531E37-EBBE-4C68-80FB-24BAD8917D94}" sibTransId="{CFFA4F38-B332-4E8E-9CCF-F4B7323CB57A}"/>
    <dgm:cxn modelId="{5BEE0E72-E394-48EE-A218-CAE5E17160B0}" type="presOf" srcId="{18A92692-43F3-43BB-806E-4D4F9E4D5BCF}" destId="{4E9A9709-6C8F-4CD3-A85B-68C556137E43}" srcOrd="1" destOrd="0" presId="urn:microsoft.com/office/officeart/2005/8/layout/lProcess2"/>
    <dgm:cxn modelId="{5B9CEA64-D01A-42E0-9C21-7581E3C36721}" srcId="{18A92692-43F3-43BB-806E-4D4F9E4D5BCF}" destId="{78643FA8-3275-41FF-AC0F-3BB04F9F7E51}" srcOrd="1" destOrd="0" parTransId="{774C21DE-4D59-4862-808A-7519E796BE88}" sibTransId="{20564D27-DF5B-45E3-BF50-6823C47010D4}"/>
    <dgm:cxn modelId="{B4004E24-C26B-40E5-B3F0-D936E09B88E7}" srcId="{A652F3BE-4D65-433A-82E1-EFC519846D15}" destId="{B67320EB-BE6A-4B7E-909B-F02E343BCC7A}" srcOrd="2" destOrd="0" parTransId="{0A199BE3-BEB1-494A-B915-11AD59A30D81}" sibTransId="{E4E179D1-ACE1-4DAC-B359-DEA892EF6282}"/>
    <dgm:cxn modelId="{38881276-5BF8-488B-9C5E-E091EA1012CC}" type="presOf" srcId="{92D9F1BA-4148-423C-AEB5-8D7E949D3996}" destId="{BA6CEAAE-5863-40A2-A424-1FDA5A8ACC99}" srcOrd="0" destOrd="0" presId="urn:microsoft.com/office/officeart/2005/8/layout/lProcess2"/>
    <dgm:cxn modelId="{73140C78-4BCC-4EA6-8CB6-6C1C0B257A2D}" type="presOf" srcId="{59049CFA-1CA2-42F6-9C37-1789A856D289}" destId="{C42B7DD3-ACC4-47EE-814F-4C1F886FC0DE}" srcOrd="0" destOrd="0" presId="urn:microsoft.com/office/officeart/2005/8/layout/lProcess2"/>
    <dgm:cxn modelId="{2DF8B041-84D2-46C2-B969-43E951A93A7E}" srcId="{A652F3BE-4D65-433A-82E1-EFC519846D15}" destId="{30582994-6A8E-4EE0-978B-75D6586B3E92}" srcOrd="1" destOrd="0" parTransId="{4F7BE8DC-B8C3-4B11-853C-ABCD1D837CAF}" sibTransId="{5E44B5AF-C31F-44C9-8B82-B8675452E840}"/>
    <dgm:cxn modelId="{52989F64-EDCD-4C93-B9A4-7976194B0EA0}" type="presOf" srcId="{A652F3BE-4D65-433A-82E1-EFC519846D15}" destId="{7C960362-F649-454A-9CE7-C5E29C5EDFA7}" srcOrd="0" destOrd="0" presId="urn:microsoft.com/office/officeart/2005/8/layout/lProcess2"/>
    <dgm:cxn modelId="{855C65C5-EE76-4CE6-A8AB-02BA08329D5B}" type="presOf" srcId="{68FBDFAC-2D68-44CD-9B17-84456EB9DD85}" destId="{926C2ECD-BE9C-49FA-BAED-BCABE39D4631}" srcOrd="0" destOrd="0" presId="urn:microsoft.com/office/officeart/2005/8/layout/lProcess2"/>
    <dgm:cxn modelId="{78E6626C-D639-4964-9073-A025C916A10F}" type="presOf" srcId="{0D3C7878-FE1E-45DB-9DB1-AF9D560E7601}" destId="{53F30786-40EB-4A73-9A2F-C3F512296DF6}" srcOrd="1" destOrd="0" presId="urn:microsoft.com/office/officeart/2005/8/layout/lProcess2"/>
    <dgm:cxn modelId="{F0B45EA7-DF2F-4767-99B6-A4BA6A6063D5}" srcId="{0D3C7878-FE1E-45DB-9DB1-AF9D560E7601}" destId="{66D511D8-7BEE-42A8-A9AA-A37B7F916737}" srcOrd="0" destOrd="0" parTransId="{E520EFA8-DBBA-499D-A5C9-115C8573A1BA}" sibTransId="{EB690175-5A1E-42B5-978B-C7FA3D40A55F}"/>
    <dgm:cxn modelId="{F6E4480C-6F5E-4B2B-B67A-F2C0FEE69461}" type="presOf" srcId="{0D3C7878-FE1E-45DB-9DB1-AF9D560E7601}" destId="{7410C716-A071-4F61-A6D7-45B702CA1411}" srcOrd="0" destOrd="0" presId="urn:microsoft.com/office/officeart/2005/8/layout/lProcess2"/>
    <dgm:cxn modelId="{7797CE69-7B37-453F-BCD6-53B9ECF4F3B6}" srcId="{18A92692-43F3-43BB-806E-4D4F9E4D5BCF}" destId="{59049CFA-1CA2-42F6-9C37-1789A856D289}" srcOrd="0" destOrd="0" parTransId="{A1E59C67-8786-41D8-9E40-4315523CF9B3}" sibTransId="{EF780858-894A-426D-95A6-5C172D6C5833}"/>
    <dgm:cxn modelId="{2A528B09-F56E-41E8-B6F1-9B971201E5D1}" srcId="{68FBDFAC-2D68-44CD-9B17-84456EB9DD85}" destId="{0D3C7878-FE1E-45DB-9DB1-AF9D560E7601}" srcOrd="0" destOrd="0" parTransId="{D970C97C-0AA4-443B-8657-5B0D083FE0FE}" sibTransId="{3E2C13BD-A59D-40E4-9375-EAFC57800BCE}"/>
    <dgm:cxn modelId="{A877C74B-146D-4028-89EE-52FC43870479}" type="presOf" srcId="{18A92692-43F3-43BB-806E-4D4F9E4D5BCF}" destId="{ECA2F413-6158-4499-A2D7-01B5BE7A164C}" srcOrd="0" destOrd="0" presId="urn:microsoft.com/office/officeart/2005/8/layout/lProcess2"/>
    <dgm:cxn modelId="{8257C40F-CFC6-4D9C-BAA3-76599030FDEA}" srcId="{18A92692-43F3-43BB-806E-4D4F9E4D5BCF}" destId="{92D9F1BA-4148-423C-AEB5-8D7E949D3996}" srcOrd="2" destOrd="0" parTransId="{AEE6C067-5A77-4F00-BE89-FB7DA06F59B8}" sibTransId="{8C36E4C5-56A8-4A09-8098-3B0FDE57F394}"/>
    <dgm:cxn modelId="{773294E3-985D-4A8C-9CF5-1C9E4DFBD7EC}" type="presOf" srcId="{78643FA8-3275-41FF-AC0F-3BB04F9F7E51}" destId="{6C210CC3-96AE-4177-AEC7-E5282B87ACDB}" srcOrd="0" destOrd="0" presId="urn:microsoft.com/office/officeart/2005/8/layout/lProcess2"/>
    <dgm:cxn modelId="{543AF334-1A38-47A9-983E-12D5490A1D93}" type="presParOf" srcId="{926C2ECD-BE9C-49FA-BAED-BCABE39D4631}" destId="{734D6575-07D6-4C20-AD4B-23D28F1F41DA}" srcOrd="0" destOrd="0" presId="urn:microsoft.com/office/officeart/2005/8/layout/lProcess2"/>
    <dgm:cxn modelId="{2980A763-7C94-43EB-82DB-7B8C6E5C1C7E}" type="presParOf" srcId="{734D6575-07D6-4C20-AD4B-23D28F1F41DA}" destId="{7410C716-A071-4F61-A6D7-45B702CA1411}" srcOrd="0" destOrd="0" presId="urn:microsoft.com/office/officeart/2005/8/layout/lProcess2"/>
    <dgm:cxn modelId="{D0F8F837-7957-4789-A49C-DA319C26CC1D}" type="presParOf" srcId="{734D6575-07D6-4C20-AD4B-23D28F1F41DA}" destId="{53F30786-40EB-4A73-9A2F-C3F512296DF6}" srcOrd="1" destOrd="0" presId="urn:microsoft.com/office/officeart/2005/8/layout/lProcess2"/>
    <dgm:cxn modelId="{B53C4383-27CB-4321-82EF-EC00D5028C71}" type="presParOf" srcId="{734D6575-07D6-4C20-AD4B-23D28F1F41DA}" destId="{3DA8037C-2C71-4D73-BC1B-4D3122283843}" srcOrd="2" destOrd="0" presId="urn:microsoft.com/office/officeart/2005/8/layout/lProcess2"/>
    <dgm:cxn modelId="{1D740F67-3042-4F9E-BD0E-18440986DE86}" type="presParOf" srcId="{3DA8037C-2C71-4D73-BC1B-4D3122283843}" destId="{7903846B-CE3E-49E4-B5E3-3AF4ACB4DBF9}" srcOrd="0" destOrd="0" presId="urn:microsoft.com/office/officeart/2005/8/layout/lProcess2"/>
    <dgm:cxn modelId="{C91EF920-B18E-4038-8379-FA3B3E239B20}" type="presParOf" srcId="{7903846B-CE3E-49E4-B5E3-3AF4ACB4DBF9}" destId="{875A21CD-56D8-46EB-821F-3B844EABE572}" srcOrd="0" destOrd="0" presId="urn:microsoft.com/office/officeart/2005/8/layout/lProcess2"/>
    <dgm:cxn modelId="{2E866710-B822-4895-A4B3-B43C7D99D6A3}" type="presParOf" srcId="{926C2ECD-BE9C-49FA-BAED-BCABE39D4631}" destId="{68228215-2ED8-4791-B04A-BE0B563D20E5}" srcOrd="1" destOrd="0" presId="urn:microsoft.com/office/officeart/2005/8/layout/lProcess2"/>
    <dgm:cxn modelId="{429281B1-C951-4474-A1EF-7E8BD7189B33}" type="presParOf" srcId="{926C2ECD-BE9C-49FA-BAED-BCABE39D4631}" destId="{BB2A0B37-E447-433A-81A4-C734ADAC06C4}" srcOrd="2" destOrd="0" presId="urn:microsoft.com/office/officeart/2005/8/layout/lProcess2"/>
    <dgm:cxn modelId="{6FC658AB-0B6C-4867-9121-D4273BFF3E55}" type="presParOf" srcId="{BB2A0B37-E447-433A-81A4-C734ADAC06C4}" destId="{ECA2F413-6158-4499-A2D7-01B5BE7A164C}" srcOrd="0" destOrd="0" presId="urn:microsoft.com/office/officeart/2005/8/layout/lProcess2"/>
    <dgm:cxn modelId="{323E6D13-F286-4421-85FF-ED2514D91396}" type="presParOf" srcId="{BB2A0B37-E447-433A-81A4-C734ADAC06C4}" destId="{4E9A9709-6C8F-4CD3-A85B-68C556137E43}" srcOrd="1" destOrd="0" presId="urn:microsoft.com/office/officeart/2005/8/layout/lProcess2"/>
    <dgm:cxn modelId="{75CA4BFC-169F-4171-B722-C50207EF4B81}" type="presParOf" srcId="{BB2A0B37-E447-433A-81A4-C734ADAC06C4}" destId="{BC9700DC-3B50-417A-B691-07F4D2E7FF3E}" srcOrd="2" destOrd="0" presId="urn:microsoft.com/office/officeart/2005/8/layout/lProcess2"/>
    <dgm:cxn modelId="{F2F83DEA-CA02-4146-8897-92FA296EF88A}" type="presParOf" srcId="{BC9700DC-3B50-417A-B691-07F4D2E7FF3E}" destId="{22C7E491-F6A7-478A-B5BB-0A9DB9A1CAA1}" srcOrd="0" destOrd="0" presId="urn:microsoft.com/office/officeart/2005/8/layout/lProcess2"/>
    <dgm:cxn modelId="{709A2090-C700-4A2A-A234-7794A50D5A75}" type="presParOf" srcId="{22C7E491-F6A7-478A-B5BB-0A9DB9A1CAA1}" destId="{C42B7DD3-ACC4-47EE-814F-4C1F886FC0DE}" srcOrd="0" destOrd="0" presId="urn:microsoft.com/office/officeart/2005/8/layout/lProcess2"/>
    <dgm:cxn modelId="{1793EBB2-872B-4697-9F9E-19CF834B520C}" type="presParOf" srcId="{22C7E491-F6A7-478A-B5BB-0A9DB9A1CAA1}" destId="{244CA635-FBD1-499D-8739-A685115591B9}" srcOrd="1" destOrd="0" presId="urn:microsoft.com/office/officeart/2005/8/layout/lProcess2"/>
    <dgm:cxn modelId="{12B28E78-8970-47FF-80DB-DAEF5EF8B213}" type="presParOf" srcId="{22C7E491-F6A7-478A-B5BB-0A9DB9A1CAA1}" destId="{6C210CC3-96AE-4177-AEC7-E5282B87ACDB}" srcOrd="2" destOrd="0" presId="urn:microsoft.com/office/officeart/2005/8/layout/lProcess2"/>
    <dgm:cxn modelId="{9CF56108-2857-4EFA-96F6-5DCFE4D1E29B}" type="presParOf" srcId="{22C7E491-F6A7-478A-B5BB-0A9DB9A1CAA1}" destId="{21C34313-AAC9-47CC-85AA-19733D1CDE35}" srcOrd="3" destOrd="0" presId="urn:microsoft.com/office/officeart/2005/8/layout/lProcess2"/>
    <dgm:cxn modelId="{FC67CDB8-A3FC-4CDE-A52B-1A05D018BA6F}" type="presParOf" srcId="{22C7E491-F6A7-478A-B5BB-0A9DB9A1CAA1}" destId="{BA6CEAAE-5863-40A2-A424-1FDA5A8ACC99}" srcOrd="4" destOrd="0" presId="urn:microsoft.com/office/officeart/2005/8/layout/lProcess2"/>
    <dgm:cxn modelId="{C53633E2-A66C-4AD2-85D3-9FBEFEFDBB10}" type="presParOf" srcId="{926C2ECD-BE9C-49FA-BAED-BCABE39D4631}" destId="{C0386CC2-00FD-4FDF-ACF7-3FFC9A53C5BD}" srcOrd="3" destOrd="0" presId="urn:microsoft.com/office/officeart/2005/8/layout/lProcess2"/>
    <dgm:cxn modelId="{1602F2CD-5093-4D28-8DB0-7CF879A207A3}" type="presParOf" srcId="{926C2ECD-BE9C-49FA-BAED-BCABE39D4631}" destId="{817B8CB0-CF94-4004-AA18-97958BAC08C7}" srcOrd="4" destOrd="0" presId="urn:microsoft.com/office/officeart/2005/8/layout/lProcess2"/>
    <dgm:cxn modelId="{16944D4C-16E5-4F27-9A0E-D79C59B188F3}" type="presParOf" srcId="{817B8CB0-CF94-4004-AA18-97958BAC08C7}" destId="{7C960362-F649-454A-9CE7-C5E29C5EDFA7}" srcOrd="0" destOrd="0" presId="urn:microsoft.com/office/officeart/2005/8/layout/lProcess2"/>
    <dgm:cxn modelId="{05B7B6D5-BC65-4D86-899A-537238568C5F}" type="presParOf" srcId="{817B8CB0-CF94-4004-AA18-97958BAC08C7}" destId="{81AD5CD9-A335-406C-A6BE-2DD487CB36A0}" srcOrd="1" destOrd="0" presId="urn:microsoft.com/office/officeart/2005/8/layout/lProcess2"/>
    <dgm:cxn modelId="{4B2FB7CB-03BD-4610-AC00-A3B08915A98F}" type="presParOf" srcId="{817B8CB0-CF94-4004-AA18-97958BAC08C7}" destId="{C0B5CBC7-0A5D-4A47-A08D-2A213E669B26}" srcOrd="2" destOrd="0" presId="urn:microsoft.com/office/officeart/2005/8/layout/lProcess2"/>
    <dgm:cxn modelId="{EBDBA5CF-8F09-461E-849F-5495DA95A52F}" type="presParOf" srcId="{C0B5CBC7-0A5D-4A47-A08D-2A213E669B26}" destId="{78F6DA3C-10E5-4B0B-8EE2-F04EB9744B2E}" srcOrd="0" destOrd="0" presId="urn:microsoft.com/office/officeart/2005/8/layout/lProcess2"/>
    <dgm:cxn modelId="{57385FB9-9786-4A7A-9BBA-D938F63AB1FF}" type="presParOf" srcId="{78F6DA3C-10E5-4B0B-8EE2-F04EB9744B2E}" destId="{AA886076-E92E-48CE-ABA5-52483A55B9B6}" srcOrd="0" destOrd="0" presId="urn:microsoft.com/office/officeart/2005/8/layout/lProcess2"/>
    <dgm:cxn modelId="{061302C0-2978-4799-AAB5-7C25E25026C4}" type="presParOf" srcId="{78F6DA3C-10E5-4B0B-8EE2-F04EB9744B2E}" destId="{12238A51-9958-416F-BEE5-352DA909A358}" srcOrd="1" destOrd="0" presId="urn:microsoft.com/office/officeart/2005/8/layout/lProcess2"/>
    <dgm:cxn modelId="{FB190E2A-484D-48E2-82CC-030480D73131}" type="presParOf" srcId="{78F6DA3C-10E5-4B0B-8EE2-F04EB9744B2E}" destId="{F0A97F0A-CFBB-4C4C-A523-CECEE6EFB0CB}" srcOrd="2" destOrd="0" presId="urn:microsoft.com/office/officeart/2005/8/layout/lProcess2"/>
    <dgm:cxn modelId="{8FD1051B-E48F-48D1-B893-227451CE44D8}" type="presParOf" srcId="{78F6DA3C-10E5-4B0B-8EE2-F04EB9744B2E}" destId="{94E5583C-240C-4214-AAF7-60850F7C7029}" srcOrd="3" destOrd="0" presId="urn:microsoft.com/office/officeart/2005/8/layout/lProcess2"/>
    <dgm:cxn modelId="{7AB3EC45-BB1F-41FA-9913-9D4794A99170}" type="presParOf" srcId="{78F6DA3C-10E5-4B0B-8EE2-F04EB9744B2E}" destId="{765F0FBA-3EE4-4E9E-9460-44163F9D498E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8FBDFAC-2D68-44CD-9B17-84456EB9DD85}" type="doc">
      <dgm:prSet loTypeId="urn:microsoft.com/office/officeart/2005/8/layout/lProcess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0D3C7878-FE1E-45DB-9DB1-AF9D560E7601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Критерій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0C97C-0AA4-443B-8657-5B0D083FE0FE}" type="parTrans" cxnId="{2A528B09-F56E-41E8-B6F1-9B971201E5D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2C13BD-A59D-40E4-9375-EAFC57800BCE}" type="sibTrans" cxnId="{2A528B09-F56E-41E8-B6F1-9B971201E5D1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D511D8-7BEE-42A8-A9AA-A37B7F916737}">
      <dgm:prSet phldrT="[Текст]" custT="1"/>
      <dgm:spPr/>
      <dgm:t>
        <a:bodyPr vert="vert270"/>
        <a:lstStyle/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d.</a:t>
          </a: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Використання</a:t>
          </a:r>
        </a:p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граматики: 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20EFA8-DBBA-499D-A5C9-115C8573A1BA}" type="parTrans" cxnId="{F0B45EA7-DF2F-4767-99B6-A4BA6A6063D5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90175-5A1E-42B5-978B-C7FA3D40A55F}" type="sibTrans" cxnId="{F0B45EA7-DF2F-4767-99B6-A4BA6A6063D5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92692-43F3-43BB-806E-4D4F9E4D5BCF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uk-UA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Змістовий вияв і композиційне оформлення критерію</a:t>
          </a:r>
        </a:p>
        <a:p>
          <a:r>
            <a:rPr lang="uk-UA" sz="2800" b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морфологія;  синтаксис; орфографія</a:t>
          </a:r>
          <a:endParaRPr lang="uk-UA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63883C-F12D-4097-B28E-17CFE1E7C6AC}" type="par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CE230-2530-4A4A-A84A-B7FF99FB146F}" type="sib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49CFA-1CA2-42F6-9C37-1789A856D289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Робота не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містить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помилок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помилки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</a:t>
          </a:r>
          <a:r>
            <a:rPr lang="ru-RU" sz="2000" b="1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більше</a:t>
          </a:r>
          <a:r>
            <a: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восьми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), </a:t>
          </a:r>
          <a:r>
            <a:rPr lang="ru-RU" sz="20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20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заважають</a:t>
          </a: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розумінню</a:t>
          </a: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написаного</a:t>
          </a:r>
          <a:endParaRPr lang="uk-UA" sz="20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E59C67-8786-41D8-9E40-4315523CF9B3}" type="par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80858-894A-426D-95A6-5C172D6C5833}" type="sib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2F3BE-4D65-433A-82E1-EFC519846D15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Бали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D51012-CB30-451A-B91D-3CCB3A9B4076}" type="parTrans" cxnId="{AD31B7E8-01D2-40E8-A714-42A51FBDF67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CB8B4F-D4D5-4296-904A-9685FC01F1F3}" type="sibTrans" cxnId="{AD31B7E8-01D2-40E8-A714-42A51FBDF67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9D928-9E3E-4F8C-8A48-428B3F3E9A5C}">
      <dgm:prSet phldrT="[Текст]" custT="1"/>
      <dgm:spPr/>
      <dgm:t>
        <a:bodyPr/>
        <a:lstStyle/>
        <a:p>
          <a:r>
            <a:rPr lang="uk-UA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uk-UA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531E37-EBBE-4C68-80FB-24BAD8917D94}" type="par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FA4F38-B332-4E8E-9CCF-F4B7323CB57A}" type="sib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E98B70-D7EC-492E-9030-C2ACA4BA3242}">
      <dgm:prSet/>
      <dgm:spPr/>
      <dgm:t>
        <a:bodyPr/>
        <a:lstStyle/>
        <a:p>
          <a:endParaRPr lang="uk-UA"/>
        </a:p>
      </dgm:t>
    </dgm:pt>
    <dgm:pt modelId="{E11595B9-CE73-41E4-BB54-B8306A9293F6}" type="parTrans" cxnId="{8F8F4BB5-8034-41D4-B4CF-1DD8C602B9F1}">
      <dgm:prSet/>
      <dgm:spPr/>
    </dgm:pt>
    <dgm:pt modelId="{9273925E-7CA1-4A1F-9A86-371282C13CFC}" type="sibTrans" cxnId="{8F8F4BB5-8034-41D4-B4CF-1DD8C602B9F1}">
      <dgm:prSet/>
      <dgm:spPr/>
    </dgm:pt>
    <dgm:pt modelId="{87B48D49-DE11-42B1-8490-C2CA25DBA60D}">
      <dgm:prSet custT="1"/>
      <dgm:spPr/>
      <dgm:t>
        <a:bodyPr/>
        <a:lstStyle/>
        <a:p>
          <a:r>
            <a:rPr lang="uk-UA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uk-UA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8F8827-5699-4B35-9804-EE571FD7C5C1}" type="parTrans" cxnId="{9A170F68-7363-4F3A-BA63-880BBC54581E}">
      <dgm:prSet/>
      <dgm:spPr/>
    </dgm:pt>
    <dgm:pt modelId="{B543E655-9D65-43C7-A14A-A6D6C9DA051D}" type="sibTrans" cxnId="{9A170F68-7363-4F3A-BA63-880BBC54581E}">
      <dgm:prSet/>
      <dgm:spPr/>
    </dgm:pt>
    <dgm:pt modelId="{312739A6-4E72-4293-A054-DF4B71B8B69F}">
      <dgm:prSet custT="1"/>
      <dgm:spPr/>
      <dgm:t>
        <a:bodyPr/>
        <a:lstStyle/>
        <a:p>
          <a:r>
            <a:rPr lang="uk-UA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uk-UA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E3047F-D103-4539-811C-73072A967F1D}" type="parTrans" cxnId="{0295E552-1C06-49F6-8100-2DB4F435EBDA}">
      <dgm:prSet/>
      <dgm:spPr/>
    </dgm:pt>
    <dgm:pt modelId="{845FB8C8-C78A-4DAA-8AF8-DA5A78CA6EB4}" type="sibTrans" cxnId="{0295E552-1C06-49F6-8100-2DB4F435EBDA}">
      <dgm:prSet/>
      <dgm:spPr/>
    </dgm:pt>
    <dgm:pt modelId="{2F3001F9-7F79-4A64-8BE5-88EE552A86AE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роботі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помилки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заважають</a:t>
          </a: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розумінню</a:t>
          </a: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написаного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значна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помилок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більше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восьми),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заважають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розумінню написаного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7015D2-4625-41D1-A526-398A90C2B89B}" type="parTrans" cxnId="{D54BAD12-8628-446F-8FD2-751C24B44E42}">
      <dgm:prSet/>
      <dgm:spPr/>
      <dgm:t>
        <a:bodyPr/>
        <a:lstStyle/>
        <a:p>
          <a:endParaRPr lang="uk-UA"/>
        </a:p>
      </dgm:t>
    </dgm:pt>
    <dgm:pt modelId="{2BA762EE-2F66-4ADC-8C45-4C6F246C55EC}" type="sibTrans" cxnId="{D54BAD12-8628-446F-8FD2-751C24B44E42}">
      <dgm:prSet/>
      <dgm:spPr/>
      <dgm:t>
        <a:bodyPr/>
        <a:lstStyle/>
        <a:p>
          <a:endParaRPr lang="uk-UA"/>
        </a:p>
      </dgm:t>
    </dgm:pt>
    <dgm:pt modelId="{CB6A92CC-A44D-4DE0-8866-3B0E804F26CF}">
      <dgm:prSet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роботі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велика </a:t>
          </a:r>
          <a:r>
            <a:rPr lang="ru-RU" sz="20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помилок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унеможливлюють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розуміння написаного</a:t>
          </a:r>
          <a:endParaRPr lang="uk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B2E880-ACEE-4E85-8CDA-B9C10B92D4F5}" type="parTrans" cxnId="{169437F9-E2C3-4906-BA66-07BCB4FE2D4D}">
      <dgm:prSet/>
      <dgm:spPr/>
      <dgm:t>
        <a:bodyPr/>
        <a:lstStyle/>
        <a:p>
          <a:endParaRPr lang="uk-UA"/>
        </a:p>
      </dgm:t>
    </dgm:pt>
    <dgm:pt modelId="{20EB1540-BE74-43B6-AB20-E4478D4C8CC6}" type="sibTrans" cxnId="{169437F9-E2C3-4906-BA66-07BCB4FE2D4D}">
      <dgm:prSet/>
      <dgm:spPr/>
      <dgm:t>
        <a:bodyPr/>
        <a:lstStyle/>
        <a:p>
          <a:endParaRPr lang="uk-UA"/>
        </a:p>
      </dgm:t>
    </dgm:pt>
    <dgm:pt modelId="{926C2ECD-BE9C-49FA-BAED-BCABE39D4631}" type="pres">
      <dgm:prSet presAssocID="{68FBDFAC-2D68-44CD-9B17-84456EB9DD8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34D6575-07D6-4C20-AD4B-23D28F1F41DA}" type="pres">
      <dgm:prSet presAssocID="{0D3C7878-FE1E-45DB-9DB1-AF9D560E7601}" presName="compNode" presStyleCnt="0"/>
      <dgm:spPr/>
    </dgm:pt>
    <dgm:pt modelId="{7410C716-A071-4F61-A6D7-45B702CA1411}" type="pres">
      <dgm:prSet presAssocID="{0D3C7878-FE1E-45DB-9DB1-AF9D560E7601}" presName="aNode" presStyleLbl="bgShp" presStyleIdx="0" presStyleCnt="3" custScaleX="98369" custLinFactNeighborX="4496"/>
      <dgm:spPr/>
      <dgm:t>
        <a:bodyPr/>
        <a:lstStyle/>
        <a:p>
          <a:endParaRPr lang="uk-UA"/>
        </a:p>
      </dgm:t>
    </dgm:pt>
    <dgm:pt modelId="{53F30786-40EB-4A73-9A2F-C3F512296DF6}" type="pres">
      <dgm:prSet presAssocID="{0D3C7878-FE1E-45DB-9DB1-AF9D560E7601}" presName="textNode" presStyleLbl="bgShp" presStyleIdx="0" presStyleCnt="3"/>
      <dgm:spPr/>
      <dgm:t>
        <a:bodyPr/>
        <a:lstStyle/>
        <a:p>
          <a:endParaRPr lang="uk-UA"/>
        </a:p>
      </dgm:t>
    </dgm:pt>
    <dgm:pt modelId="{3DA8037C-2C71-4D73-BC1B-4D3122283843}" type="pres">
      <dgm:prSet presAssocID="{0D3C7878-FE1E-45DB-9DB1-AF9D560E7601}" presName="compChildNode" presStyleCnt="0"/>
      <dgm:spPr/>
    </dgm:pt>
    <dgm:pt modelId="{7903846B-CE3E-49E4-B5E3-3AF4ACB4DBF9}" type="pres">
      <dgm:prSet presAssocID="{0D3C7878-FE1E-45DB-9DB1-AF9D560E7601}" presName="theInnerList" presStyleCnt="0"/>
      <dgm:spPr/>
    </dgm:pt>
    <dgm:pt modelId="{875A21CD-56D8-46EB-821F-3B844EABE572}" type="pres">
      <dgm:prSet presAssocID="{66D511D8-7BEE-42A8-A9AA-A37B7F916737}" presName="childNode" presStyleLbl="node1" presStyleIdx="0" presStyleCnt="8" custScaleX="1050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228215-2ED8-4791-B04A-BE0B563D20E5}" type="pres">
      <dgm:prSet presAssocID="{0D3C7878-FE1E-45DB-9DB1-AF9D560E7601}" presName="aSpace" presStyleCnt="0"/>
      <dgm:spPr/>
    </dgm:pt>
    <dgm:pt modelId="{BB2A0B37-E447-433A-81A4-C734ADAC06C4}" type="pres">
      <dgm:prSet presAssocID="{18A92692-43F3-43BB-806E-4D4F9E4D5BCF}" presName="compNode" presStyleCnt="0"/>
      <dgm:spPr/>
    </dgm:pt>
    <dgm:pt modelId="{ECA2F413-6158-4499-A2D7-01B5BE7A164C}" type="pres">
      <dgm:prSet presAssocID="{18A92692-43F3-43BB-806E-4D4F9E4D5BCF}" presName="aNode" presStyleLbl="bgShp" presStyleIdx="1" presStyleCnt="3" custScaleX="358236" custLinFactNeighborX="-2023"/>
      <dgm:spPr/>
      <dgm:t>
        <a:bodyPr/>
        <a:lstStyle/>
        <a:p>
          <a:endParaRPr lang="uk-UA"/>
        </a:p>
      </dgm:t>
    </dgm:pt>
    <dgm:pt modelId="{4E9A9709-6C8F-4CD3-A85B-68C556137E43}" type="pres">
      <dgm:prSet presAssocID="{18A92692-43F3-43BB-806E-4D4F9E4D5BCF}" presName="textNode" presStyleLbl="bgShp" presStyleIdx="1" presStyleCnt="3"/>
      <dgm:spPr/>
      <dgm:t>
        <a:bodyPr/>
        <a:lstStyle/>
        <a:p>
          <a:endParaRPr lang="uk-UA"/>
        </a:p>
      </dgm:t>
    </dgm:pt>
    <dgm:pt modelId="{BC9700DC-3B50-417A-B691-07F4D2E7FF3E}" type="pres">
      <dgm:prSet presAssocID="{18A92692-43F3-43BB-806E-4D4F9E4D5BCF}" presName="compChildNode" presStyleCnt="0"/>
      <dgm:spPr/>
    </dgm:pt>
    <dgm:pt modelId="{22C7E491-F6A7-478A-B5BB-0A9DB9A1CAA1}" type="pres">
      <dgm:prSet presAssocID="{18A92692-43F3-43BB-806E-4D4F9E4D5BCF}" presName="theInnerList" presStyleCnt="0"/>
      <dgm:spPr/>
    </dgm:pt>
    <dgm:pt modelId="{C42B7DD3-ACC4-47EE-814F-4C1F886FC0DE}" type="pres">
      <dgm:prSet presAssocID="{59049CFA-1CA2-42F6-9C37-1789A856D289}" presName="childNode" presStyleLbl="node1" presStyleIdx="1" presStyleCnt="8" custScaleX="428443" custScaleY="128219" custLinFactNeighborX="-831" custLinFactNeighborY="-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FCFA0C-A39C-4564-A429-518139558196}" type="pres">
      <dgm:prSet presAssocID="{59049CFA-1CA2-42F6-9C37-1789A856D289}" presName="aSpace2" presStyleCnt="0"/>
      <dgm:spPr/>
    </dgm:pt>
    <dgm:pt modelId="{3BA410F8-A503-4DFE-8DAE-CF953D5F6E1B}" type="pres">
      <dgm:prSet presAssocID="{2F3001F9-7F79-4A64-8BE5-88EE552A86AE}" presName="childNode" presStyleLbl="node1" presStyleIdx="2" presStyleCnt="8" custScaleX="4301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CCB8C1-6A7E-4310-9B37-2A0DC903F74B}" type="pres">
      <dgm:prSet presAssocID="{2F3001F9-7F79-4A64-8BE5-88EE552A86AE}" presName="aSpace2" presStyleCnt="0"/>
      <dgm:spPr/>
    </dgm:pt>
    <dgm:pt modelId="{BCC1B789-2D71-422E-AF57-65BBAC5DBFFC}" type="pres">
      <dgm:prSet presAssocID="{CB6A92CC-A44D-4DE0-8866-3B0E804F26CF}" presName="childNode" presStyleLbl="node1" presStyleIdx="3" presStyleCnt="8" custScaleX="4301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AECDE7-9382-4AEB-A8BA-72D46BE6EB39}" type="pres">
      <dgm:prSet presAssocID="{CB6A92CC-A44D-4DE0-8866-3B0E804F26CF}" presName="aSpace2" presStyleCnt="0"/>
      <dgm:spPr/>
    </dgm:pt>
    <dgm:pt modelId="{321E3C0E-AD8D-4A9A-BA49-DB350C60B2DC}" type="pres">
      <dgm:prSet presAssocID="{A1E98B70-D7EC-492E-9030-C2ACA4BA3242}" presName="childNode" presStyleLbl="node1" presStyleIdx="4" presStyleCnt="8" custScaleX="441402" custScaleY="1058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386CC2-00FD-4FDF-ACF7-3FFC9A53C5BD}" type="pres">
      <dgm:prSet presAssocID="{18A92692-43F3-43BB-806E-4D4F9E4D5BCF}" presName="aSpace" presStyleCnt="0"/>
      <dgm:spPr/>
    </dgm:pt>
    <dgm:pt modelId="{817B8CB0-CF94-4004-AA18-97958BAC08C7}" type="pres">
      <dgm:prSet presAssocID="{A652F3BE-4D65-433A-82E1-EFC519846D15}" presName="compNode" presStyleCnt="0"/>
      <dgm:spPr/>
    </dgm:pt>
    <dgm:pt modelId="{7C960362-F649-454A-9CE7-C5E29C5EDFA7}" type="pres">
      <dgm:prSet presAssocID="{A652F3BE-4D65-433A-82E1-EFC519846D15}" presName="aNode" presStyleLbl="bgShp" presStyleIdx="2" presStyleCnt="3" custScaleX="79629"/>
      <dgm:spPr/>
      <dgm:t>
        <a:bodyPr/>
        <a:lstStyle/>
        <a:p>
          <a:endParaRPr lang="uk-UA"/>
        </a:p>
      </dgm:t>
    </dgm:pt>
    <dgm:pt modelId="{81AD5CD9-A335-406C-A6BE-2DD487CB36A0}" type="pres">
      <dgm:prSet presAssocID="{A652F3BE-4D65-433A-82E1-EFC519846D15}" presName="textNode" presStyleLbl="bgShp" presStyleIdx="2" presStyleCnt="3"/>
      <dgm:spPr/>
      <dgm:t>
        <a:bodyPr/>
        <a:lstStyle/>
        <a:p>
          <a:endParaRPr lang="uk-UA"/>
        </a:p>
      </dgm:t>
    </dgm:pt>
    <dgm:pt modelId="{C0B5CBC7-0A5D-4A47-A08D-2A213E669B26}" type="pres">
      <dgm:prSet presAssocID="{A652F3BE-4D65-433A-82E1-EFC519846D15}" presName="compChildNode" presStyleCnt="0"/>
      <dgm:spPr/>
    </dgm:pt>
    <dgm:pt modelId="{78F6DA3C-10E5-4B0B-8EE2-F04EB9744B2E}" type="pres">
      <dgm:prSet presAssocID="{A652F3BE-4D65-433A-82E1-EFC519846D15}" presName="theInnerList" presStyleCnt="0"/>
      <dgm:spPr/>
    </dgm:pt>
    <dgm:pt modelId="{AA886076-E92E-48CE-ABA5-52483A55B9B6}" type="pres">
      <dgm:prSet presAssocID="{F319D928-9E3E-4F8C-8A48-428B3F3E9A5C}" presName="childNode" presStyleLbl="node1" presStyleIdx="5" presStyleCnt="8" custScaleX="67326" custScaleY="511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B6A49ED-5956-403C-9A1B-84A2DC460AAB}" type="pres">
      <dgm:prSet presAssocID="{F319D928-9E3E-4F8C-8A48-428B3F3E9A5C}" presName="aSpace2" presStyleCnt="0"/>
      <dgm:spPr/>
    </dgm:pt>
    <dgm:pt modelId="{BAD1DBD2-5565-4EEF-A776-445F7A1A3DD4}" type="pres">
      <dgm:prSet presAssocID="{87B48D49-DE11-42B1-8490-C2CA25DBA60D}" presName="childNode" presStyleLbl="node1" presStyleIdx="6" presStyleCnt="8" custScaleX="66585" custScaleY="463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AAEEC6-DBFB-405E-AB12-EFAB6501462E}" type="pres">
      <dgm:prSet presAssocID="{87B48D49-DE11-42B1-8490-C2CA25DBA60D}" presName="aSpace2" presStyleCnt="0"/>
      <dgm:spPr/>
    </dgm:pt>
    <dgm:pt modelId="{6EB3ABA8-7E92-424F-BB45-ABB87614DF89}" type="pres">
      <dgm:prSet presAssocID="{312739A6-4E72-4293-A054-DF4B71B8B69F}" presName="childNode" presStyleLbl="node1" presStyleIdx="7" presStyleCnt="8" custScaleX="69065" custScaleY="51463" custLinFactNeighborX="-397" custLinFactNeighborY="-600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9C84E3C-2070-4AD3-A590-48A1802A1F8A}" type="presOf" srcId="{87B48D49-DE11-42B1-8490-C2CA25DBA60D}" destId="{BAD1DBD2-5565-4EEF-A776-445F7A1A3DD4}" srcOrd="0" destOrd="0" presId="urn:microsoft.com/office/officeart/2005/8/layout/lProcess2"/>
    <dgm:cxn modelId="{169437F9-E2C3-4906-BA66-07BCB4FE2D4D}" srcId="{18A92692-43F3-43BB-806E-4D4F9E4D5BCF}" destId="{CB6A92CC-A44D-4DE0-8866-3B0E804F26CF}" srcOrd="2" destOrd="0" parTransId="{70B2E880-ACEE-4E85-8CDA-B9C10B92D4F5}" sibTransId="{20EB1540-BE74-43B6-AB20-E4478D4C8CC6}"/>
    <dgm:cxn modelId="{2A528B09-F56E-41E8-B6F1-9B971201E5D1}" srcId="{68FBDFAC-2D68-44CD-9B17-84456EB9DD85}" destId="{0D3C7878-FE1E-45DB-9DB1-AF9D560E7601}" srcOrd="0" destOrd="0" parTransId="{D970C97C-0AA4-443B-8657-5B0D083FE0FE}" sibTransId="{3E2C13BD-A59D-40E4-9375-EAFC57800BCE}"/>
    <dgm:cxn modelId="{B8907965-9B20-43DF-B1B8-FA84D675C18E}" type="presOf" srcId="{2F3001F9-7F79-4A64-8BE5-88EE552A86AE}" destId="{3BA410F8-A503-4DFE-8DAE-CF953D5F6E1B}" srcOrd="0" destOrd="0" presId="urn:microsoft.com/office/officeart/2005/8/layout/lProcess2"/>
    <dgm:cxn modelId="{D54BAD12-8628-446F-8FD2-751C24B44E42}" srcId="{18A92692-43F3-43BB-806E-4D4F9E4D5BCF}" destId="{2F3001F9-7F79-4A64-8BE5-88EE552A86AE}" srcOrd="1" destOrd="0" parTransId="{BF7015D2-4625-41D1-A526-398A90C2B89B}" sibTransId="{2BA762EE-2F66-4ADC-8C45-4C6F246C55EC}"/>
    <dgm:cxn modelId="{5E0C575A-8C7C-4C81-B30B-495B37664E9E}" srcId="{A652F3BE-4D65-433A-82E1-EFC519846D15}" destId="{F319D928-9E3E-4F8C-8A48-428B3F3E9A5C}" srcOrd="0" destOrd="0" parTransId="{9D531E37-EBBE-4C68-80FB-24BAD8917D94}" sibTransId="{CFFA4F38-B332-4E8E-9CCF-F4B7323CB57A}"/>
    <dgm:cxn modelId="{24E040BD-DD9C-4D84-9A71-E8E456D3B412}" type="presOf" srcId="{68FBDFAC-2D68-44CD-9B17-84456EB9DD85}" destId="{926C2ECD-BE9C-49FA-BAED-BCABE39D4631}" srcOrd="0" destOrd="0" presId="urn:microsoft.com/office/officeart/2005/8/layout/lProcess2"/>
    <dgm:cxn modelId="{9A7AD328-420C-40AB-B75E-4FBD32275AB6}" type="presOf" srcId="{18A92692-43F3-43BB-806E-4D4F9E4D5BCF}" destId="{ECA2F413-6158-4499-A2D7-01B5BE7A164C}" srcOrd="0" destOrd="0" presId="urn:microsoft.com/office/officeart/2005/8/layout/lProcess2"/>
    <dgm:cxn modelId="{9A170F68-7363-4F3A-BA63-880BBC54581E}" srcId="{A652F3BE-4D65-433A-82E1-EFC519846D15}" destId="{87B48D49-DE11-42B1-8490-C2CA25DBA60D}" srcOrd="1" destOrd="0" parTransId="{BE8F8827-5699-4B35-9804-EE571FD7C5C1}" sibTransId="{B543E655-9D65-43C7-A14A-A6D6C9DA051D}"/>
    <dgm:cxn modelId="{33A1867A-170B-4612-A938-4D550371CDA3}" type="presOf" srcId="{59049CFA-1CA2-42F6-9C37-1789A856D289}" destId="{C42B7DD3-ACC4-47EE-814F-4C1F886FC0DE}" srcOrd="0" destOrd="0" presId="urn:microsoft.com/office/officeart/2005/8/layout/lProcess2"/>
    <dgm:cxn modelId="{BF1E5AFB-2C91-4B77-9E0C-70F80A2B051E}" type="presOf" srcId="{A1E98B70-D7EC-492E-9030-C2ACA4BA3242}" destId="{321E3C0E-AD8D-4A9A-BA49-DB350C60B2DC}" srcOrd="0" destOrd="0" presId="urn:microsoft.com/office/officeart/2005/8/layout/lProcess2"/>
    <dgm:cxn modelId="{943B2A6F-1A11-4079-9B87-EB424A8E2163}" type="presOf" srcId="{A652F3BE-4D65-433A-82E1-EFC519846D15}" destId="{7C960362-F649-454A-9CE7-C5E29C5EDFA7}" srcOrd="0" destOrd="0" presId="urn:microsoft.com/office/officeart/2005/8/layout/lProcess2"/>
    <dgm:cxn modelId="{BE4FA3DE-7FD0-462F-B9B6-2FB4BCD1CC44}" type="presOf" srcId="{312739A6-4E72-4293-A054-DF4B71B8B69F}" destId="{6EB3ABA8-7E92-424F-BB45-ABB87614DF89}" srcOrd="0" destOrd="0" presId="urn:microsoft.com/office/officeart/2005/8/layout/lProcess2"/>
    <dgm:cxn modelId="{AD31B7E8-01D2-40E8-A714-42A51FBDF67F}" srcId="{68FBDFAC-2D68-44CD-9B17-84456EB9DD85}" destId="{A652F3BE-4D65-433A-82E1-EFC519846D15}" srcOrd="2" destOrd="0" parTransId="{9FD51012-CB30-451A-B91D-3CCB3A9B4076}" sibTransId="{4DCB8B4F-D4D5-4296-904A-9685FC01F1F3}"/>
    <dgm:cxn modelId="{3C6D6E59-D96A-400A-B0C2-ED7B81472C68}" type="presOf" srcId="{0D3C7878-FE1E-45DB-9DB1-AF9D560E7601}" destId="{7410C716-A071-4F61-A6D7-45B702CA1411}" srcOrd="0" destOrd="0" presId="urn:microsoft.com/office/officeart/2005/8/layout/lProcess2"/>
    <dgm:cxn modelId="{66415C34-37DF-49B1-8CC2-115344D3EDCA}" type="presOf" srcId="{18A92692-43F3-43BB-806E-4D4F9E4D5BCF}" destId="{4E9A9709-6C8F-4CD3-A85B-68C556137E43}" srcOrd="1" destOrd="0" presId="urn:microsoft.com/office/officeart/2005/8/layout/lProcess2"/>
    <dgm:cxn modelId="{39B2AF25-E6B4-4A8C-BA6D-B2DF72110A26}" type="presOf" srcId="{F319D928-9E3E-4F8C-8A48-428B3F3E9A5C}" destId="{AA886076-E92E-48CE-ABA5-52483A55B9B6}" srcOrd="0" destOrd="0" presId="urn:microsoft.com/office/officeart/2005/8/layout/lProcess2"/>
    <dgm:cxn modelId="{3B89453D-016F-4891-BCFF-345BABBD2C25}" type="presOf" srcId="{CB6A92CC-A44D-4DE0-8866-3B0E804F26CF}" destId="{BCC1B789-2D71-422E-AF57-65BBAC5DBFFC}" srcOrd="0" destOrd="0" presId="urn:microsoft.com/office/officeart/2005/8/layout/lProcess2"/>
    <dgm:cxn modelId="{E8A5B451-1D89-4CBC-8F9C-D969A894995C}" type="presOf" srcId="{0D3C7878-FE1E-45DB-9DB1-AF9D560E7601}" destId="{53F30786-40EB-4A73-9A2F-C3F512296DF6}" srcOrd="1" destOrd="0" presId="urn:microsoft.com/office/officeart/2005/8/layout/lProcess2"/>
    <dgm:cxn modelId="{09C0FB11-DE5B-4506-9425-8310CDDFF7C1}" type="presOf" srcId="{A652F3BE-4D65-433A-82E1-EFC519846D15}" destId="{81AD5CD9-A335-406C-A6BE-2DD487CB36A0}" srcOrd="1" destOrd="0" presId="urn:microsoft.com/office/officeart/2005/8/layout/lProcess2"/>
    <dgm:cxn modelId="{0295E552-1C06-49F6-8100-2DB4F435EBDA}" srcId="{A652F3BE-4D65-433A-82E1-EFC519846D15}" destId="{312739A6-4E72-4293-A054-DF4B71B8B69F}" srcOrd="2" destOrd="0" parTransId="{84E3047F-D103-4539-811C-73072A967F1D}" sibTransId="{845FB8C8-C78A-4DAA-8AF8-DA5A78CA6EB4}"/>
    <dgm:cxn modelId="{8F8F4BB5-8034-41D4-B4CF-1DD8C602B9F1}" srcId="{18A92692-43F3-43BB-806E-4D4F9E4D5BCF}" destId="{A1E98B70-D7EC-492E-9030-C2ACA4BA3242}" srcOrd="3" destOrd="0" parTransId="{E11595B9-CE73-41E4-BB54-B8306A9293F6}" sibTransId="{9273925E-7CA1-4A1F-9A86-371282C13CFC}"/>
    <dgm:cxn modelId="{7797CE69-7B37-453F-BCD6-53B9ECF4F3B6}" srcId="{18A92692-43F3-43BB-806E-4D4F9E4D5BCF}" destId="{59049CFA-1CA2-42F6-9C37-1789A856D289}" srcOrd="0" destOrd="0" parTransId="{A1E59C67-8786-41D8-9E40-4315523CF9B3}" sibTransId="{EF780858-894A-426D-95A6-5C172D6C5833}"/>
    <dgm:cxn modelId="{1B7434AF-833A-4573-BF8A-E3C4627925DC}" type="presOf" srcId="{66D511D8-7BEE-42A8-A9AA-A37B7F916737}" destId="{875A21CD-56D8-46EB-821F-3B844EABE572}" srcOrd="0" destOrd="0" presId="urn:microsoft.com/office/officeart/2005/8/layout/lProcess2"/>
    <dgm:cxn modelId="{4B10C722-E3B0-473A-91DC-6DB6C707F7F0}" srcId="{68FBDFAC-2D68-44CD-9B17-84456EB9DD85}" destId="{18A92692-43F3-43BB-806E-4D4F9E4D5BCF}" srcOrd="1" destOrd="0" parTransId="{6B63883C-F12D-4097-B28E-17CFE1E7C6AC}" sibTransId="{539CE230-2530-4A4A-A84A-B7FF99FB146F}"/>
    <dgm:cxn modelId="{F0B45EA7-DF2F-4767-99B6-A4BA6A6063D5}" srcId="{0D3C7878-FE1E-45DB-9DB1-AF9D560E7601}" destId="{66D511D8-7BEE-42A8-A9AA-A37B7F916737}" srcOrd="0" destOrd="0" parTransId="{E520EFA8-DBBA-499D-A5C9-115C8573A1BA}" sibTransId="{EB690175-5A1E-42B5-978B-C7FA3D40A55F}"/>
    <dgm:cxn modelId="{DCC71BF4-8D06-491B-84CB-9619267C0D4B}" type="presParOf" srcId="{926C2ECD-BE9C-49FA-BAED-BCABE39D4631}" destId="{734D6575-07D6-4C20-AD4B-23D28F1F41DA}" srcOrd="0" destOrd="0" presId="urn:microsoft.com/office/officeart/2005/8/layout/lProcess2"/>
    <dgm:cxn modelId="{C2EBC855-DF22-4EFB-8523-E2E1F7B72224}" type="presParOf" srcId="{734D6575-07D6-4C20-AD4B-23D28F1F41DA}" destId="{7410C716-A071-4F61-A6D7-45B702CA1411}" srcOrd="0" destOrd="0" presId="urn:microsoft.com/office/officeart/2005/8/layout/lProcess2"/>
    <dgm:cxn modelId="{50B15E28-3480-467E-B6CA-9B331240E16C}" type="presParOf" srcId="{734D6575-07D6-4C20-AD4B-23D28F1F41DA}" destId="{53F30786-40EB-4A73-9A2F-C3F512296DF6}" srcOrd="1" destOrd="0" presId="urn:microsoft.com/office/officeart/2005/8/layout/lProcess2"/>
    <dgm:cxn modelId="{04ED60AA-FD5A-4BCA-9FFC-7EB39841E29A}" type="presParOf" srcId="{734D6575-07D6-4C20-AD4B-23D28F1F41DA}" destId="{3DA8037C-2C71-4D73-BC1B-4D3122283843}" srcOrd="2" destOrd="0" presId="urn:microsoft.com/office/officeart/2005/8/layout/lProcess2"/>
    <dgm:cxn modelId="{34D030E3-5A9E-4048-8975-5BC70F8B9450}" type="presParOf" srcId="{3DA8037C-2C71-4D73-BC1B-4D3122283843}" destId="{7903846B-CE3E-49E4-B5E3-3AF4ACB4DBF9}" srcOrd="0" destOrd="0" presId="urn:microsoft.com/office/officeart/2005/8/layout/lProcess2"/>
    <dgm:cxn modelId="{CD583C25-C752-4DE4-A837-7E86E0694CDC}" type="presParOf" srcId="{7903846B-CE3E-49E4-B5E3-3AF4ACB4DBF9}" destId="{875A21CD-56D8-46EB-821F-3B844EABE572}" srcOrd="0" destOrd="0" presId="urn:microsoft.com/office/officeart/2005/8/layout/lProcess2"/>
    <dgm:cxn modelId="{872F6E07-90E1-4DD3-B4D4-63FEFA7CEBD5}" type="presParOf" srcId="{926C2ECD-BE9C-49FA-BAED-BCABE39D4631}" destId="{68228215-2ED8-4791-B04A-BE0B563D20E5}" srcOrd="1" destOrd="0" presId="urn:microsoft.com/office/officeart/2005/8/layout/lProcess2"/>
    <dgm:cxn modelId="{A9EE7AD7-E3A8-4BC8-8AAD-FEC7C129BA56}" type="presParOf" srcId="{926C2ECD-BE9C-49FA-BAED-BCABE39D4631}" destId="{BB2A0B37-E447-433A-81A4-C734ADAC06C4}" srcOrd="2" destOrd="0" presId="urn:microsoft.com/office/officeart/2005/8/layout/lProcess2"/>
    <dgm:cxn modelId="{F42CD4CB-5667-4814-863C-1D0E616CAF2B}" type="presParOf" srcId="{BB2A0B37-E447-433A-81A4-C734ADAC06C4}" destId="{ECA2F413-6158-4499-A2D7-01B5BE7A164C}" srcOrd="0" destOrd="0" presId="urn:microsoft.com/office/officeart/2005/8/layout/lProcess2"/>
    <dgm:cxn modelId="{68B4DA92-2356-487D-8E69-BE6B3C60DDCF}" type="presParOf" srcId="{BB2A0B37-E447-433A-81A4-C734ADAC06C4}" destId="{4E9A9709-6C8F-4CD3-A85B-68C556137E43}" srcOrd="1" destOrd="0" presId="urn:microsoft.com/office/officeart/2005/8/layout/lProcess2"/>
    <dgm:cxn modelId="{1F6AF034-FF75-4DF2-89B9-F69C35CFA42F}" type="presParOf" srcId="{BB2A0B37-E447-433A-81A4-C734ADAC06C4}" destId="{BC9700DC-3B50-417A-B691-07F4D2E7FF3E}" srcOrd="2" destOrd="0" presId="urn:microsoft.com/office/officeart/2005/8/layout/lProcess2"/>
    <dgm:cxn modelId="{74C195E7-DB80-43AF-BAFA-6E42D7568E96}" type="presParOf" srcId="{BC9700DC-3B50-417A-B691-07F4D2E7FF3E}" destId="{22C7E491-F6A7-478A-B5BB-0A9DB9A1CAA1}" srcOrd="0" destOrd="0" presId="urn:microsoft.com/office/officeart/2005/8/layout/lProcess2"/>
    <dgm:cxn modelId="{F010CEFF-2694-4569-AE57-A731A2BDC8C0}" type="presParOf" srcId="{22C7E491-F6A7-478A-B5BB-0A9DB9A1CAA1}" destId="{C42B7DD3-ACC4-47EE-814F-4C1F886FC0DE}" srcOrd="0" destOrd="0" presId="urn:microsoft.com/office/officeart/2005/8/layout/lProcess2"/>
    <dgm:cxn modelId="{34274EAA-2FFB-4F5C-BB99-A6FA4E0657F0}" type="presParOf" srcId="{22C7E491-F6A7-478A-B5BB-0A9DB9A1CAA1}" destId="{9AFCFA0C-A39C-4564-A429-518139558196}" srcOrd="1" destOrd="0" presId="urn:microsoft.com/office/officeart/2005/8/layout/lProcess2"/>
    <dgm:cxn modelId="{064FA60B-6A4F-4F5E-8FFD-7189F8F403AB}" type="presParOf" srcId="{22C7E491-F6A7-478A-B5BB-0A9DB9A1CAA1}" destId="{3BA410F8-A503-4DFE-8DAE-CF953D5F6E1B}" srcOrd="2" destOrd="0" presId="urn:microsoft.com/office/officeart/2005/8/layout/lProcess2"/>
    <dgm:cxn modelId="{40CC77A5-2706-4413-B1E0-CC38BEABF3D1}" type="presParOf" srcId="{22C7E491-F6A7-478A-B5BB-0A9DB9A1CAA1}" destId="{15CCB8C1-6A7E-4310-9B37-2A0DC903F74B}" srcOrd="3" destOrd="0" presId="urn:microsoft.com/office/officeart/2005/8/layout/lProcess2"/>
    <dgm:cxn modelId="{4827B829-137F-4778-858C-B2A16B99CAF1}" type="presParOf" srcId="{22C7E491-F6A7-478A-B5BB-0A9DB9A1CAA1}" destId="{BCC1B789-2D71-422E-AF57-65BBAC5DBFFC}" srcOrd="4" destOrd="0" presId="urn:microsoft.com/office/officeart/2005/8/layout/lProcess2"/>
    <dgm:cxn modelId="{F808AC60-2B77-495C-A853-E54039B27B9C}" type="presParOf" srcId="{22C7E491-F6A7-478A-B5BB-0A9DB9A1CAA1}" destId="{E6AECDE7-9382-4AEB-A8BA-72D46BE6EB39}" srcOrd="5" destOrd="0" presId="urn:microsoft.com/office/officeart/2005/8/layout/lProcess2"/>
    <dgm:cxn modelId="{7C338E10-6C66-401B-AF25-E73560DFBFAF}" type="presParOf" srcId="{22C7E491-F6A7-478A-B5BB-0A9DB9A1CAA1}" destId="{321E3C0E-AD8D-4A9A-BA49-DB350C60B2DC}" srcOrd="6" destOrd="0" presId="urn:microsoft.com/office/officeart/2005/8/layout/lProcess2"/>
    <dgm:cxn modelId="{8C9832AD-3C3F-4032-A4EB-6F76D9669F1D}" type="presParOf" srcId="{926C2ECD-BE9C-49FA-BAED-BCABE39D4631}" destId="{C0386CC2-00FD-4FDF-ACF7-3FFC9A53C5BD}" srcOrd="3" destOrd="0" presId="urn:microsoft.com/office/officeart/2005/8/layout/lProcess2"/>
    <dgm:cxn modelId="{69FF7BEF-6E10-4C48-BCA6-616DFAC4C505}" type="presParOf" srcId="{926C2ECD-BE9C-49FA-BAED-BCABE39D4631}" destId="{817B8CB0-CF94-4004-AA18-97958BAC08C7}" srcOrd="4" destOrd="0" presId="urn:microsoft.com/office/officeart/2005/8/layout/lProcess2"/>
    <dgm:cxn modelId="{5D7B2D82-1EB8-4E43-9377-DF6A25B17A24}" type="presParOf" srcId="{817B8CB0-CF94-4004-AA18-97958BAC08C7}" destId="{7C960362-F649-454A-9CE7-C5E29C5EDFA7}" srcOrd="0" destOrd="0" presId="urn:microsoft.com/office/officeart/2005/8/layout/lProcess2"/>
    <dgm:cxn modelId="{4292B694-37BA-4AFE-BB26-6557AAC5654A}" type="presParOf" srcId="{817B8CB0-CF94-4004-AA18-97958BAC08C7}" destId="{81AD5CD9-A335-406C-A6BE-2DD487CB36A0}" srcOrd="1" destOrd="0" presId="urn:microsoft.com/office/officeart/2005/8/layout/lProcess2"/>
    <dgm:cxn modelId="{8DBBF8EF-CB7C-4E16-B85C-769A9AE9EEF3}" type="presParOf" srcId="{817B8CB0-CF94-4004-AA18-97958BAC08C7}" destId="{C0B5CBC7-0A5D-4A47-A08D-2A213E669B26}" srcOrd="2" destOrd="0" presId="urn:microsoft.com/office/officeart/2005/8/layout/lProcess2"/>
    <dgm:cxn modelId="{BA2A1A11-D520-4522-B179-81B2CDC0184A}" type="presParOf" srcId="{C0B5CBC7-0A5D-4A47-A08D-2A213E669B26}" destId="{78F6DA3C-10E5-4B0B-8EE2-F04EB9744B2E}" srcOrd="0" destOrd="0" presId="urn:microsoft.com/office/officeart/2005/8/layout/lProcess2"/>
    <dgm:cxn modelId="{C4AB27AA-6E1F-413D-A5CD-413413DCEC3E}" type="presParOf" srcId="{78F6DA3C-10E5-4B0B-8EE2-F04EB9744B2E}" destId="{AA886076-E92E-48CE-ABA5-52483A55B9B6}" srcOrd="0" destOrd="0" presId="urn:microsoft.com/office/officeart/2005/8/layout/lProcess2"/>
    <dgm:cxn modelId="{3F3F8EA1-BAE7-44CD-8064-53F80FDB0BF8}" type="presParOf" srcId="{78F6DA3C-10E5-4B0B-8EE2-F04EB9744B2E}" destId="{7B6A49ED-5956-403C-9A1B-84A2DC460AAB}" srcOrd="1" destOrd="0" presId="urn:microsoft.com/office/officeart/2005/8/layout/lProcess2"/>
    <dgm:cxn modelId="{6083A46D-E970-47C3-9FB7-A30363DA7A36}" type="presParOf" srcId="{78F6DA3C-10E5-4B0B-8EE2-F04EB9744B2E}" destId="{BAD1DBD2-5565-4EEF-A776-445F7A1A3DD4}" srcOrd="2" destOrd="0" presId="urn:microsoft.com/office/officeart/2005/8/layout/lProcess2"/>
    <dgm:cxn modelId="{51F2DDF8-5D30-49D6-BBA9-9D1F5101474A}" type="presParOf" srcId="{78F6DA3C-10E5-4B0B-8EE2-F04EB9744B2E}" destId="{92AAEEC6-DBFB-405E-AB12-EFAB6501462E}" srcOrd="3" destOrd="0" presId="urn:microsoft.com/office/officeart/2005/8/layout/lProcess2"/>
    <dgm:cxn modelId="{1E13AACB-B390-4066-842F-C5862E329761}" type="presParOf" srcId="{78F6DA3C-10E5-4B0B-8EE2-F04EB9744B2E}" destId="{6EB3ABA8-7E92-424F-BB45-ABB87614DF8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8FBDFAC-2D68-44CD-9B17-84456EB9DD85}" type="doc">
      <dgm:prSet loTypeId="urn:microsoft.com/office/officeart/2005/8/layout/lProcess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18A92692-43F3-43BB-806E-4D4F9E4D5BCF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uk-UA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УВАГА!</a:t>
          </a:r>
          <a:endParaRPr lang="uk-UA" sz="4000" b="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63883C-F12D-4097-B28E-17CFE1E7C6AC}" type="par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CE230-2530-4A4A-A84A-B7FF99FB146F}" type="sibTrans" cxnId="{4B10C722-E3B0-473A-91DC-6DB6C707F7F0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49CFA-1CA2-42F6-9C37-1789A856D289}">
      <dgm:prSet phldrT="[Текст]" custT="1"/>
      <dgm:spPr/>
      <dgm:t>
        <a:bodyPr/>
        <a:lstStyle/>
        <a:p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ЗНО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отримує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0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балів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критерій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а.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Змістове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наповнення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то вся робота </a:t>
          </a:r>
          <a:r>
            <a:rPr lang="uk-UA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оцінюється в 0 балів. </a:t>
          </a:r>
        </a:p>
      </dgm:t>
    </dgm:pt>
    <dgm:pt modelId="{A1E59C67-8786-41D8-9E40-4315523CF9B3}" type="par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80858-894A-426D-95A6-5C172D6C5833}" type="sibTrans" cxnId="{7797CE69-7B37-453F-BCD6-53B9ECF4F3B6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2F3BE-4D65-433A-82E1-EFC519846D15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Бали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D51012-CB30-451A-B91D-3CCB3A9B4076}" type="parTrans" cxnId="{AD31B7E8-01D2-40E8-A714-42A51FBDF67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CB8B4F-D4D5-4296-904A-9685FC01F1F3}" type="sibTrans" cxnId="{AD31B7E8-01D2-40E8-A714-42A51FBDF67F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9D928-9E3E-4F8C-8A48-428B3F3E9A5C}">
      <dgm:prSet phldrT="[Текст]" custT="1"/>
      <dgm:spPr/>
      <dgm:t>
        <a:bodyPr/>
        <a:lstStyle/>
        <a:p>
          <a:r>
            <a:rPr lang="uk-UA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uk-UA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531E37-EBBE-4C68-80FB-24BAD8917D94}" type="par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FA4F38-B332-4E8E-9CCF-F4B7323CB57A}" type="sibTrans" cxnId="{5E0C575A-8C7C-4C81-B30B-495B37664E9E}">
      <dgm:prSet/>
      <dgm:spPr/>
      <dgm:t>
        <a:bodyPr/>
        <a:lstStyle/>
        <a:p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1F2A6-D8F8-4516-9D46-9AD740417F2A}">
      <dgm:prSet custT="1"/>
      <dgm:spPr/>
      <dgm:t>
        <a:bodyPr/>
        <a:lstStyle/>
        <a:p>
          <a:r>
            <a:rPr lang="uk-UA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uk-UA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BB70D9-354F-4159-9453-471B1DD6D2A2}" type="parTrans" cxnId="{677DBC26-100E-4E92-9CBF-A92546DCE8C9}">
      <dgm:prSet/>
      <dgm:spPr/>
      <dgm:t>
        <a:bodyPr/>
        <a:lstStyle/>
        <a:p>
          <a:endParaRPr lang="uk-UA"/>
        </a:p>
      </dgm:t>
    </dgm:pt>
    <dgm:pt modelId="{E20F57E3-AEB2-4FD5-9737-FCC7D5F81D98}" type="sibTrans" cxnId="{677DBC26-100E-4E92-9CBF-A92546DCE8C9}">
      <dgm:prSet/>
      <dgm:spPr/>
      <dgm:t>
        <a:bodyPr/>
        <a:lstStyle/>
        <a:p>
          <a:endParaRPr lang="uk-UA"/>
        </a:p>
      </dgm:t>
    </dgm:pt>
    <dgm:pt modelId="{1854DC42-1356-4267-912B-27DBBB43318B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ЗНО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отримує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0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балів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критерій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с.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лексики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критерій</a:t>
          </a:r>
          <a:r>
            <a:rPr lang="ru-RU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</a:t>
          </a:r>
          <a:r>
            <a:rPr lang="ru-RU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граматики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то вся робота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оцінюється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0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балів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EDBA35-1050-4FC4-A9E8-942BC9510497}" type="parTrans" cxnId="{9E0A57BB-AC49-4014-81E1-26E823BECB64}">
      <dgm:prSet/>
      <dgm:spPr/>
      <dgm:t>
        <a:bodyPr/>
        <a:lstStyle/>
        <a:p>
          <a:endParaRPr lang="uk-UA"/>
        </a:p>
      </dgm:t>
    </dgm:pt>
    <dgm:pt modelId="{43AD18A8-ACCE-4CDD-AAD0-D0D0F7FDBA32}" type="sibTrans" cxnId="{9E0A57BB-AC49-4014-81E1-26E823BECB64}">
      <dgm:prSet/>
      <dgm:spPr/>
      <dgm:t>
        <a:bodyPr/>
        <a:lstStyle/>
        <a:p>
          <a:endParaRPr lang="uk-UA"/>
        </a:p>
      </dgm:t>
    </dgm:pt>
    <dgm:pt modelId="{00104D83-6710-4F6F-8AE9-184D93372FEE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ЗНО </a:t>
          </a:r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приступав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виконання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власне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висловлення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вважається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ненаписаним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вся робота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оцінюється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0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балів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374961-4748-4181-BE87-8244C8B84EC0}" type="parTrans" cxnId="{CA5D76CE-DBAB-46D1-9758-427FEEBFC313}">
      <dgm:prSet/>
      <dgm:spPr/>
      <dgm:t>
        <a:bodyPr/>
        <a:lstStyle/>
        <a:p>
          <a:endParaRPr lang="uk-UA"/>
        </a:p>
      </dgm:t>
    </dgm:pt>
    <dgm:pt modelId="{DB4772CA-EFB3-4FBF-900E-5B4F34A6CD0D}" type="sibTrans" cxnId="{CA5D76CE-DBAB-46D1-9758-427FEEBFC313}">
      <dgm:prSet/>
      <dgm:spPr/>
      <dgm:t>
        <a:bodyPr/>
        <a:lstStyle/>
        <a:p>
          <a:endParaRPr lang="uk-UA"/>
        </a:p>
      </dgm:t>
    </dgm:pt>
    <dgm:pt modelId="{16F21591-9811-4774-9972-29D1AD7F535E}">
      <dgm:prSet custT="1"/>
      <dgm:spPr/>
      <dgm:t>
        <a:bodyPr/>
        <a:lstStyle/>
        <a:p>
          <a:r>
            <a:rPr lang="uk-UA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uk-UA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0E5C90-EF0E-4384-857C-4499792B01BA}" type="parTrans" cxnId="{CE207B30-948A-48E1-AA86-76E1E928BB39}">
      <dgm:prSet/>
      <dgm:spPr/>
      <dgm:t>
        <a:bodyPr/>
        <a:lstStyle/>
        <a:p>
          <a:endParaRPr lang="uk-UA"/>
        </a:p>
      </dgm:t>
    </dgm:pt>
    <dgm:pt modelId="{800ABC74-D8CB-4501-AF0F-AB0D673405EA}" type="sibTrans" cxnId="{CE207B30-948A-48E1-AA86-76E1E928BB39}">
      <dgm:prSet/>
      <dgm:spPr/>
      <dgm:t>
        <a:bodyPr/>
        <a:lstStyle/>
        <a:p>
          <a:endParaRPr lang="uk-UA"/>
        </a:p>
      </dgm:t>
    </dgm:pt>
    <dgm:pt modelId="{926C2ECD-BE9C-49FA-BAED-BCABE39D4631}" type="pres">
      <dgm:prSet presAssocID="{68FBDFAC-2D68-44CD-9B17-84456EB9DD8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B2A0B37-E447-433A-81A4-C734ADAC06C4}" type="pres">
      <dgm:prSet presAssocID="{18A92692-43F3-43BB-806E-4D4F9E4D5BCF}" presName="compNode" presStyleCnt="0"/>
      <dgm:spPr/>
    </dgm:pt>
    <dgm:pt modelId="{ECA2F413-6158-4499-A2D7-01B5BE7A164C}" type="pres">
      <dgm:prSet presAssocID="{18A92692-43F3-43BB-806E-4D4F9E4D5BCF}" presName="aNode" presStyleLbl="bgShp" presStyleIdx="0" presStyleCnt="2" custScaleX="358236" custLinFactNeighborX="-2023"/>
      <dgm:spPr/>
      <dgm:t>
        <a:bodyPr/>
        <a:lstStyle/>
        <a:p>
          <a:endParaRPr lang="uk-UA"/>
        </a:p>
      </dgm:t>
    </dgm:pt>
    <dgm:pt modelId="{4E9A9709-6C8F-4CD3-A85B-68C556137E43}" type="pres">
      <dgm:prSet presAssocID="{18A92692-43F3-43BB-806E-4D4F9E4D5BCF}" presName="textNode" presStyleLbl="bgShp" presStyleIdx="0" presStyleCnt="2"/>
      <dgm:spPr/>
      <dgm:t>
        <a:bodyPr/>
        <a:lstStyle/>
        <a:p>
          <a:endParaRPr lang="uk-UA"/>
        </a:p>
      </dgm:t>
    </dgm:pt>
    <dgm:pt modelId="{BC9700DC-3B50-417A-B691-07F4D2E7FF3E}" type="pres">
      <dgm:prSet presAssocID="{18A92692-43F3-43BB-806E-4D4F9E4D5BCF}" presName="compChildNode" presStyleCnt="0"/>
      <dgm:spPr/>
    </dgm:pt>
    <dgm:pt modelId="{22C7E491-F6A7-478A-B5BB-0A9DB9A1CAA1}" type="pres">
      <dgm:prSet presAssocID="{18A92692-43F3-43BB-806E-4D4F9E4D5BCF}" presName="theInnerList" presStyleCnt="0"/>
      <dgm:spPr/>
    </dgm:pt>
    <dgm:pt modelId="{C42B7DD3-ACC4-47EE-814F-4C1F886FC0DE}" type="pres">
      <dgm:prSet presAssocID="{59049CFA-1CA2-42F6-9C37-1789A856D289}" presName="childNode" presStyleLbl="node1" presStyleIdx="0" presStyleCnt="6" custScaleX="430106" custScaleY="11559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4CA635-FBD1-499D-8739-A685115591B9}" type="pres">
      <dgm:prSet presAssocID="{59049CFA-1CA2-42F6-9C37-1789A856D289}" presName="aSpace2" presStyleCnt="0"/>
      <dgm:spPr/>
    </dgm:pt>
    <dgm:pt modelId="{749CAA68-B279-4D1E-9774-3447E061DAD1}" type="pres">
      <dgm:prSet presAssocID="{1854DC42-1356-4267-912B-27DBBB43318B}" presName="childNode" presStyleLbl="node1" presStyleIdx="1" presStyleCnt="6" custScaleX="429949" custScaleY="1173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2A74E8-A624-458C-A926-62E70EFB5F06}" type="pres">
      <dgm:prSet presAssocID="{1854DC42-1356-4267-912B-27DBBB43318B}" presName="aSpace2" presStyleCnt="0"/>
      <dgm:spPr/>
    </dgm:pt>
    <dgm:pt modelId="{60B4DE43-8F10-4C5B-99FF-D9373328DC02}" type="pres">
      <dgm:prSet presAssocID="{00104D83-6710-4F6F-8AE9-184D93372FEE}" presName="childNode" presStyleLbl="node1" presStyleIdx="2" presStyleCnt="6" custScaleX="42081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386CC2-00FD-4FDF-ACF7-3FFC9A53C5BD}" type="pres">
      <dgm:prSet presAssocID="{18A92692-43F3-43BB-806E-4D4F9E4D5BCF}" presName="aSpace" presStyleCnt="0"/>
      <dgm:spPr/>
    </dgm:pt>
    <dgm:pt modelId="{817B8CB0-CF94-4004-AA18-97958BAC08C7}" type="pres">
      <dgm:prSet presAssocID="{A652F3BE-4D65-433A-82E1-EFC519846D15}" presName="compNode" presStyleCnt="0"/>
      <dgm:spPr/>
    </dgm:pt>
    <dgm:pt modelId="{7C960362-F649-454A-9CE7-C5E29C5EDFA7}" type="pres">
      <dgm:prSet presAssocID="{A652F3BE-4D65-433A-82E1-EFC519846D15}" presName="aNode" presStyleLbl="bgShp" presStyleIdx="1" presStyleCnt="2" custScaleX="79629"/>
      <dgm:spPr/>
      <dgm:t>
        <a:bodyPr/>
        <a:lstStyle/>
        <a:p>
          <a:endParaRPr lang="uk-UA"/>
        </a:p>
      </dgm:t>
    </dgm:pt>
    <dgm:pt modelId="{81AD5CD9-A335-406C-A6BE-2DD487CB36A0}" type="pres">
      <dgm:prSet presAssocID="{A652F3BE-4D65-433A-82E1-EFC519846D15}" presName="textNode" presStyleLbl="bgShp" presStyleIdx="1" presStyleCnt="2"/>
      <dgm:spPr/>
      <dgm:t>
        <a:bodyPr/>
        <a:lstStyle/>
        <a:p>
          <a:endParaRPr lang="uk-UA"/>
        </a:p>
      </dgm:t>
    </dgm:pt>
    <dgm:pt modelId="{C0B5CBC7-0A5D-4A47-A08D-2A213E669B26}" type="pres">
      <dgm:prSet presAssocID="{A652F3BE-4D65-433A-82E1-EFC519846D15}" presName="compChildNode" presStyleCnt="0"/>
      <dgm:spPr/>
    </dgm:pt>
    <dgm:pt modelId="{78F6DA3C-10E5-4B0B-8EE2-F04EB9744B2E}" type="pres">
      <dgm:prSet presAssocID="{A652F3BE-4D65-433A-82E1-EFC519846D15}" presName="theInnerList" presStyleCnt="0"/>
      <dgm:spPr/>
    </dgm:pt>
    <dgm:pt modelId="{AA886076-E92E-48CE-ABA5-52483A55B9B6}" type="pres">
      <dgm:prSet presAssocID="{F319D928-9E3E-4F8C-8A48-428B3F3E9A5C}" presName="childNode" presStyleLbl="node1" presStyleIdx="3" presStyleCnt="6" custScaleX="67326" custScaleY="1056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238A51-9958-416F-BEE5-352DA909A358}" type="pres">
      <dgm:prSet presAssocID="{F319D928-9E3E-4F8C-8A48-428B3F3E9A5C}" presName="aSpace2" presStyleCnt="0"/>
      <dgm:spPr/>
    </dgm:pt>
    <dgm:pt modelId="{A6BE1713-3D36-4136-8648-632AACCA0BA7}" type="pres">
      <dgm:prSet presAssocID="{5531F2A6-D8F8-4516-9D46-9AD740417F2A}" presName="childNode" presStyleLbl="node1" presStyleIdx="4" presStyleCnt="6" custScaleX="5776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8FE91B-6F8E-45D8-BF08-28DA095315BE}" type="pres">
      <dgm:prSet presAssocID="{5531F2A6-D8F8-4516-9D46-9AD740417F2A}" presName="aSpace2" presStyleCnt="0"/>
      <dgm:spPr/>
    </dgm:pt>
    <dgm:pt modelId="{499BAE02-E823-4ED7-8FA8-7432C6226339}" type="pres">
      <dgm:prSet presAssocID="{16F21591-9811-4774-9972-29D1AD7F535E}" presName="childNode" presStyleLbl="node1" presStyleIdx="5" presStyleCnt="6" custScaleX="5530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19B08C3-D96B-4DCC-80BA-5779005AC1AA}" type="presOf" srcId="{18A92692-43F3-43BB-806E-4D4F9E4D5BCF}" destId="{4E9A9709-6C8F-4CD3-A85B-68C556137E43}" srcOrd="1" destOrd="0" presId="urn:microsoft.com/office/officeart/2005/8/layout/lProcess2"/>
    <dgm:cxn modelId="{677DBC26-100E-4E92-9CBF-A92546DCE8C9}" srcId="{A652F3BE-4D65-433A-82E1-EFC519846D15}" destId="{5531F2A6-D8F8-4516-9D46-9AD740417F2A}" srcOrd="1" destOrd="0" parTransId="{34BB70D9-354F-4159-9453-471B1DD6D2A2}" sibTransId="{E20F57E3-AEB2-4FD5-9737-FCC7D5F81D98}"/>
    <dgm:cxn modelId="{FA308992-3802-443B-94BC-7E8C417D43DB}" type="presOf" srcId="{F319D928-9E3E-4F8C-8A48-428B3F3E9A5C}" destId="{AA886076-E92E-48CE-ABA5-52483A55B9B6}" srcOrd="0" destOrd="0" presId="urn:microsoft.com/office/officeart/2005/8/layout/lProcess2"/>
    <dgm:cxn modelId="{549D6D71-33A6-4D8D-8894-21E1331B5E28}" type="presOf" srcId="{00104D83-6710-4F6F-8AE9-184D93372FEE}" destId="{60B4DE43-8F10-4C5B-99FF-D9373328DC02}" srcOrd="0" destOrd="0" presId="urn:microsoft.com/office/officeart/2005/8/layout/lProcess2"/>
    <dgm:cxn modelId="{74884CCE-18C0-42F2-AA30-E35226882FE3}" type="presOf" srcId="{59049CFA-1CA2-42F6-9C37-1789A856D289}" destId="{C42B7DD3-ACC4-47EE-814F-4C1F886FC0DE}" srcOrd="0" destOrd="0" presId="urn:microsoft.com/office/officeart/2005/8/layout/lProcess2"/>
    <dgm:cxn modelId="{E8074B4B-67B8-44B3-9383-5E2886DE3E2B}" type="presOf" srcId="{18A92692-43F3-43BB-806E-4D4F9E4D5BCF}" destId="{ECA2F413-6158-4499-A2D7-01B5BE7A164C}" srcOrd="0" destOrd="0" presId="urn:microsoft.com/office/officeart/2005/8/layout/lProcess2"/>
    <dgm:cxn modelId="{5E0C575A-8C7C-4C81-B30B-495B37664E9E}" srcId="{A652F3BE-4D65-433A-82E1-EFC519846D15}" destId="{F319D928-9E3E-4F8C-8A48-428B3F3E9A5C}" srcOrd="0" destOrd="0" parTransId="{9D531E37-EBBE-4C68-80FB-24BAD8917D94}" sibTransId="{CFFA4F38-B332-4E8E-9CCF-F4B7323CB57A}"/>
    <dgm:cxn modelId="{BEFEF182-DEC4-4C56-A01D-1CB532FE81FF}" type="presOf" srcId="{68FBDFAC-2D68-44CD-9B17-84456EB9DD85}" destId="{926C2ECD-BE9C-49FA-BAED-BCABE39D4631}" srcOrd="0" destOrd="0" presId="urn:microsoft.com/office/officeart/2005/8/layout/lProcess2"/>
    <dgm:cxn modelId="{293BD619-A8F2-4867-8BF6-897965FDA477}" type="presOf" srcId="{16F21591-9811-4774-9972-29D1AD7F535E}" destId="{499BAE02-E823-4ED7-8FA8-7432C6226339}" srcOrd="0" destOrd="0" presId="urn:microsoft.com/office/officeart/2005/8/layout/lProcess2"/>
    <dgm:cxn modelId="{CE207B30-948A-48E1-AA86-76E1E928BB39}" srcId="{A652F3BE-4D65-433A-82E1-EFC519846D15}" destId="{16F21591-9811-4774-9972-29D1AD7F535E}" srcOrd="2" destOrd="0" parTransId="{E90E5C90-EF0E-4384-857C-4499792B01BA}" sibTransId="{800ABC74-D8CB-4501-AF0F-AB0D673405EA}"/>
    <dgm:cxn modelId="{5F444CDE-6389-4CFB-8E1D-DA6A6251B2CB}" type="presOf" srcId="{A652F3BE-4D65-433A-82E1-EFC519846D15}" destId="{81AD5CD9-A335-406C-A6BE-2DD487CB36A0}" srcOrd="1" destOrd="0" presId="urn:microsoft.com/office/officeart/2005/8/layout/lProcess2"/>
    <dgm:cxn modelId="{CA5D76CE-DBAB-46D1-9758-427FEEBFC313}" srcId="{18A92692-43F3-43BB-806E-4D4F9E4D5BCF}" destId="{00104D83-6710-4F6F-8AE9-184D93372FEE}" srcOrd="2" destOrd="0" parTransId="{E9374961-4748-4181-BE87-8244C8B84EC0}" sibTransId="{DB4772CA-EFB3-4FBF-900E-5B4F34A6CD0D}"/>
    <dgm:cxn modelId="{AD31B7E8-01D2-40E8-A714-42A51FBDF67F}" srcId="{68FBDFAC-2D68-44CD-9B17-84456EB9DD85}" destId="{A652F3BE-4D65-433A-82E1-EFC519846D15}" srcOrd="1" destOrd="0" parTransId="{9FD51012-CB30-451A-B91D-3CCB3A9B4076}" sibTransId="{4DCB8B4F-D4D5-4296-904A-9685FC01F1F3}"/>
    <dgm:cxn modelId="{4B10C722-E3B0-473A-91DC-6DB6C707F7F0}" srcId="{68FBDFAC-2D68-44CD-9B17-84456EB9DD85}" destId="{18A92692-43F3-43BB-806E-4D4F9E4D5BCF}" srcOrd="0" destOrd="0" parTransId="{6B63883C-F12D-4097-B28E-17CFE1E7C6AC}" sibTransId="{539CE230-2530-4A4A-A84A-B7FF99FB146F}"/>
    <dgm:cxn modelId="{9EF5FDBB-EC36-4DDB-AE18-A0DA5026B51E}" type="presOf" srcId="{A652F3BE-4D65-433A-82E1-EFC519846D15}" destId="{7C960362-F649-454A-9CE7-C5E29C5EDFA7}" srcOrd="0" destOrd="0" presId="urn:microsoft.com/office/officeart/2005/8/layout/lProcess2"/>
    <dgm:cxn modelId="{9E0A57BB-AC49-4014-81E1-26E823BECB64}" srcId="{18A92692-43F3-43BB-806E-4D4F9E4D5BCF}" destId="{1854DC42-1356-4267-912B-27DBBB43318B}" srcOrd="1" destOrd="0" parTransId="{18EDBA35-1050-4FC4-A9E8-942BC9510497}" sibTransId="{43AD18A8-ACCE-4CDD-AAD0-D0D0F7FDBA32}"/>
    <dgm:cxn modelId="{64A7DB76-1F3E-489B-875D-36EAD7EDC469}" type="presOf" srcId="{1854DC42-1356-4267-912B-27DBBB43318B}" destId="{749CAA68-B279-4D1E-9774-3447E061DAD1}" srcOrd="0" destOrd="0" presId="urn:microsoft.com/office/officeart/2005/8/layout/lProcess2"/>
    <dgm:cxn modelId="{096D3220-B462-4548-9543-51D83336C943}" type="presOf" srcId="{5531F2A6-D8F8-4516-9D46-9AD740417F2A}" destId="{A6BE1713-3D36-4136-8648-632AACCA0BA7}" srcOrd="0" destOrd="0" presId="urn:microsoft.com/office/officeart/2005/8/layout/lProcess2"/>
    <dgm:cxn modelId="{7797CE69-7B37-453F-BCD6-53B9ECF4F3B6}" srcId="{18A92692-43F3-43BB-806E-4D4F9E4D5BCF}" destId="{59049CFA-1CA2-42F6-9C37-1789A856D289}" srcOrd="0" destOrd="0" parTransId="{A1E59C67-8786-41D8-9E40-4315523CF9B3}" sibTransId="{EF780858-894A-426D-95A6-5C172D6C5833}"/>
    <dgm:cxn modelId="{ABF5699E-3257-4157-AB7D-4A3633BCC4F3}" type="presParOf" srcId="{926C2ECD-BE9C-49FA-BAED-BCABE39D4631}" destId="{BB2A0B37-E447-433A-81A4-C734ADAC06C4}" srcOrd="0" destOrd="0" presId="urn:microsoft.com/office/officeart/2005/8/layout/lProcess2"/>
    <dgm:cxn modelId="{25059A91-4D62-4E13-916A-8B5199BD263F}" type="presParOf" srcId="{BB2A0B37-E447-433A-81A4-C734ADAC06C4}" destId="{ECA2F413-6158-4499-A2D7-01B5BE7A164C}" srcOrd="0" destOrd="0" presId="urn:microsoft.com/office/officeart/2005/8/layout/lProcess2"/>
    <dgm:cxn modelId="{A9613E78-D421-4B23-AA4B-00D638678A66}" type="presParOf" srcId="{BB2A0B37-E447-433A-81A4-C734ADAC06C4}" destId="{4E9A9709-6C8F-4CD3-A85B-68C556137E43}" srcOrd="1" destOrd="0" presId="urn:microsoft.com/office/officeart/2005/8/layout/lProcess2"/>
    <dgm:cxn modelId="{F3D7B4F1-D968-4453-956A-5FAA0257F087}" type="presParOf" srcId="{BB2A0B37-E447-433A-81A4-C734ADAC06C4}" destId="{BC9700DC-3B50-417A-B691-07F4D2E7FF3E}" srcOrd="2" destOrd="0" presId="urn:microsoft.com/office/officeart/2005/8/layout/lProcess2"/>
    <dgm:cxn modelId="{66E641ED-3837-4B98-9D3E-FF4200B8B82F}" type="presParOf" srcId="{BC9700DC-3B50-417A-B691-07F4D2E7FF3E}" destId="{22C7E491-F6A7-478A-B5BB-0A9DB9A1CAA1}" srcOrd="0" destOrd="0" presId="urn:microsoft.com/office/officeart/2005/8/layout/lProcess2"/>
    <dgm:cxn modelId="{2415B463-78D8-4A0A-90C0-E005E1B551CE}" type="presParOf" srcId="{22C7E491-F6A7-478A-B5BB-0A9DB9A1CAA1}" destId="{C42B7DD3-ACC4-47EE-814F-4C1F886FC0DE}" srcOrd="0" destOrd="0" presId="urn:microsoft.com/office/officeart/2005/8/layout/lProcess2"/>
    <dgm:cxn modelId="{E6AE2BE4-28D3-4166-85D4-7E0862442375}" type="presParOf" srcId="{22C7E491-F6A7-478A-B5BB-0A9DB9A1CAA1}" destId="{244CA635-FBD1-499D-8739-A685115591B9}" srcOrd="1" destOrd="0" presId="urn:microsoft.com/office/officeart/2005/8/layout/lProcess2"/>
    <dgm:cxn modelId="{3E8A126F-0821-45A4-8A73-DD521C8E095C}" type="presParOf" srcId="{22C7E491-F6A7-478A-B5BB-0A9DB9A1CAA1}" destId="{749CAA68-B279-4D1E-9774-3447E061DAD1}" srcOrd="2" destOrd="0" presId="urn:microsoft.com/office/officeart/2005/8/layout/lProcess2"/>
    <dgm:cxn modelId="{AE02CFBC-7646-49FE-88D6-B70E2DFD9F14}" type="presParOf" srcId="{22C7E491-F6A7-478A-B5BB-0A9DB9A1CAA1}" destId="{F32A74E8-A624-458C-A926-62E70EFB5F06}" srcOrd="3" destOrd="0" presId="urn:microsoft.com/office/officeart/2005/8/layout/lProcess2"/>
    <dgm:cxn modelId="{F340C486-781E-4B7A-8689-705335102A1F}" type="presParOf" srcId="{22C7E491-F6A7-478A-B5BB-0A9DB9A1CAA1}" destId="{60B4DE43-8F10-4C5B-99FF-D9373328DC02}" srcOrd="4" destOrd="0" presId="urn:microsoft.com/office/officeart/2005/8/layout/lProcess2"/>
    <dgm:cxn modelId="{54E81506-D993-437C-90CD-337BA9410BA1}" type="presParOf" srcId="{926C2ECD-BE9C-49FA-BAED-BCABE39D4631}" destId="{C0386CC2-00FD-4FDF-ACF7-3FFC9A53C5BD}" srcOrd="1" destOrd="0" presId="urn:microsoft.com/office/officeart/2005/8/layout/lProcess2"/>
    <dgm:cxn modelId="{10662D8B-A399-4D2E-A922-0D4ECEC92D5A}" type="presParOf" srcId="{926C2ECD-BE9C-49FA-BAED-BCABE39D4631}" destId="{817B8CB0-CF94-4004-AA18-97958BAC08C7}" srcOrd="2" destOrd="0" presId="urn:microsoft.com/office/officeart/2005/8/layout/lProcess2"/>
    <dgm:cxn modelId="{D62949E0-28C1-4AD4-A4CD-3D32108E04DA}" type="presParOf" srcId="{817B8CB0-CF94-4004-AA18-97958BAC08C7}" destId="{7C960362-F649-454A-9CE7-C5E29C5EDFA7}" srcOrd="0" destOrd="0" presId="urn:microsoft.com/office/officeart/2005/8/layout/lProcess2"/>
    <dgm:cxn modelId="{65A2CE6E-5DDC-4AC4-9853-1BF26862811F}" type="presParOf" srcId="{817B8CB0-CF94-4004-AA18-97958BAC08C7}" destId="{81AD5CD9-A335-406C-A6BE-2DD487CB36A0}" srcOrd="1" destOrd="0" presId="urn:microsoft.com/office/officeart/2005/8/layout/lProcess2"/>
    <dgm:cxn modelId="{C199DD87-6D65-46D5-824E-FF25B5613E87}" type="presParOf" srcId="{817B8CB0-CF94-4004-AA18-97958BAC08C7}" destId="{C0B5CBC7-0A5D-4A47-A08D-2A213E669B26}" srcOrd="2" destOrd="0" presId="urn:microsoft.com/office/officeart/2005/8/layout/lProcess2"/>
    <dgm:cxn modelId="{B98E67FD-5C4D-4203-8430-F3A3D6A6EE82}" type="presParOf" srcId="{C0B5CBC7-0A5D-4A47-A08D-2A213E669B26}" destId="{78F6DA3C-10E5-4B0B-8EE2-F04EB9744B2E}" srcOrd="0" destOrd="0" presId="urn:microsoft.com/office/officeart/2005/8/layout/lProcess2"/>
    <dgm:cxn modelId="{AA87CB56-2317-4833-99C9-17B3FD147982}" type="presParOf" srcId="{78F6DA3C-10E5-4B0B-8EE2-F04EB9744B2E}" destId="{AA886076-E92E-48CE-ABA5-52483A55B9B6}" srcOrd="0" destOrd="0" presId="urn:microsoft.com/office/officeart/2005/8/layout/lProcess2"/>
    <dgm:cxn modelId="{581887BF-39D8-4AEF-88A1-9E5D888CDF80}" type="presParOf" srcId="{78F6DA3C-10E5-4B0B-8EE2-F04EB9744B2E}" destId="{12238A51-9958-416F-BEE5-352DA909A358}" srcOrd="1" destOrd="0" presId="urn:microsoft.com/office/officeart/2005/8/layout/lProcess2"/>
    <dgm:cxn modelId="{2DAB0DAB-7BFD-4AB1-9D61-88950BEC2DF3}" type="presParOf" srcId="{78F6DA3C-10E5-4B0B-8EE2-F04EB9744B2E}" destId="{A6BE1713-3D36-4136-8648-632AACCA0BA7}" srcOrd="2" destOrd="0" presId="urn:microsoft.com/office/officeart/2005/8/layout/lProcess2"/>
    <dgm:cxn modelId="{4179A45C-6CD8-46B7-A4F1-E169B8CEA405}" type="presParOf" srcId="{78F6DA3C-10E5-4B0B-8EE2-F04EB9744B2E}" destId="{8E8FE91B-6F8E-45D8-BF08-28DA095315BE}" srcOrd="3" destOrd="0" presId="urn:microsoft.com/office/officeart/2005/8/layout/lProcess2"/>
    <dgm:cxn modelId="{C1843109-2A60-46E2-AD3A-2341871676B0}" type="presParOf" srcId="{78F6DA3C-10E5-4B0B-8EE2-F04EB9744B2E}" destId="{499BAE02-E823-4ED7-8FA8-7432C622633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429AD1-3DEE-407B-B1A4-53DFE90FFDAE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DD1DD1-6F55-41E9-99A1-CDBCAC08742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встановлення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відповідності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</a:t>
          </a:r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Aufgabe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</a:t>
          </a:r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 1–5*,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Aufgabe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3: № 11-16</a:t>
          </a:r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*)</a:t>
          </a:r>
          <a:endParaRPr lang="uk-UA" sz="3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6611E-34AF-407C-8932-2371799A8EDC}" type="par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981EA9-989B-4D50-910E-B5BE7D305495}" type="sib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0448E3-E3BA-4E45-93B1-50BA7A28513A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завданнях </a:t>
          </a:r>
          <a:r>
            <a:rPr lang="uk-UA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пропонується підібрати заголовки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текстів/частин текстів із наведених варіантів; т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вердження/ситуаці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ї до оголошень/текстів; </a:t>
          </a:r>
          <a:r>
            <a:rPr lang="uk-UA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запитання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відповідей або </a:t>
          </a:r>
          <a:r>
            <a:rPr lang="uk-UA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відповіді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запитань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30305-DB4C-4371-812D-1A1D385BF61B}" type="parTrans" cxnId="{E989CFB7-EA10-41BD-A632-6A39648F5D8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EEE6A1-C753-4716-8F6E-ACFCD39BA8AA}" type="sibTrans" cxnId="{E989CFB7-EA10-41BD-A632-6A39648F5D8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B222D-CB3E-4098-B8B4-9F7B1040D10C}">
      <dgm:prSet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вважається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виконаним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ЗНО </a:t>
          </a:r>
          <a:r>
            <a:rPr lang="ru-RU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встановив</a:t>
          </a:r>
          <a:r>
            <a: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відповідність</a:t>
          </a:r>
          <a:r>
            <a: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позначив</a:t>
          </a:r>
          <a:r>
            <a: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варіант</a:t>
          </a:r>
          <a:r>
            <a: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відповіді</a:t>
          </a:r>
          <a:r>
            <a: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бланкуц</a:t>
          </a:r>
          <a:r>
            <a: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відповідей</a:t>
          </a:r>
          <a:r>
            <a: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 </a:t>
          </a:r>
          <a:endParaRPr lang="uk-UA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17B57-C98F-46EA-91ED-2C83D9FAA52E}" type="par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DF22C-763E-4CF3-A342-BB3CDFACE04D}" type="sib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BB6A5F-F8D5-4CA5-8170-2B2664F8536A}" type="pres">
      <dgm:prSet presAssocID="{BE429AD1-3DEE-407B-B1A4-53DFE90FFD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298CCD2-09F2-42D6-92CF-F00E338202C2}" type="pres">
      <dgm:prSet presAssocID="{61DD1DD1-6F55-41E9-99A1-CDBCAC087423}" presName="roof" presStyleLbl="dkBgShp" presStyleIdx="0" presStyleCnt="2"/>
      <dgm:spPr/>
      <dgm:t>
        <a:bodyPr/>
        <a:lstStyle/>
        <a:p>
          <a:endParaRPr lang="uk-UA"/>
        </a:p>
      </dgm:t>
    </dgm:pt>
    <dgm:pt modelId="{940EF9C0-55A6-46C0-B254-9088F153B595}" type="pres">
      <dgm:prSet presAssocID="{61DD1DD1-6F55-41E9-99A1-CDBCAC087423}" presName="pillars" presStyleCnt="0"/>
      <dgm:spPr/>
    </dgm:pt>
    <dgm:pt modelId="{B0F425F2-C2F3-447D-B9BC-EF4AE41C281D}" type="pres">
      <dgm:prSet presAssocID="{61DD1DD1-6F55-41E9-99A1-CDBCAC0874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8C795F-C221-40D6-8664-439D22AAAF36}" type="pres">
      <dgm:prSet presAssocID="{0FEB222D-CB3E-4098-B8B4-9F7B1040D10C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20CB8C-8DD0-4C80-946F-23F9C917C4DD}" type="pres">
      <dgm:prSet presAssocID="{61DD1DD1-6F55-41E9-99A1-CDBCAC087423}" presName="base" presStyleLbl="dkBgShp" presStyleIdx="1" presStyleCnt="2"/>
      <dgm:spPr/>
    </dgm:pt>
  </dgm:ptLst>
  <dgm:cxnLst>
    <dgm:cxn modelId="{A9F4369D-A3EC-458C-8381-A3922723B573}" srcId="{BE429AD1-3DEE-407B-B1A4-53DFE90FFDAE}" destId="{61DD1DD1-6F55-41E9-99A1-CDBCAC087423}" srcOrd="0" destOrd="0" parTransId="{3206611E-34AF-407C-8932-2371799A8EDC}" sibTransId="{03981EA9-989B-4D50-910E-B5BE7D305495}"/>
    <dgm:cxn modelId="{3C893CE6-6118-4FEF-B91A-A13B6E2D4AC3}" type="presOf" srcId="{6E0448E3-E3BA-4E45-93B1-50BA7A28513A}" destId="{B0F425F2-C2F3-447D-B9BC-EF4AE41C281D}" srcOrd="0" destOrd="0" presId="urn:microsoft.com/office/officeart/2005/8/layout/hList3"/>
    <dgm:cxn modelId="{D8AE95C8-CA13-43C9-82AE-976A6C5B9F04}" type="presOf" srcId="{61DD1DD1-6F55-41E9-99A1-CDBCAC087423}" destId="{E298CCD2-09F2-42D6-92CF-F00E338202C2}" srcOrd="0" destOrd="0" presId="urn:microsoft.com/office/officeart/2005/8/layout/hList3"/>
    <dgm:cxn modelId="{E989CFB7-EA10-41BD-A632-6A39648F5D85}" srcId="{61DD1DD1-6F55-41E9-99A1-CDBCAC087423}" destId="{6E0448E3-E3BA-4E45-93B1-50BA7A28513A}" srcOrd="0" destOrd="0" parTransId="{45430305-DB4C-4371-812D-1A1D385BF61B}" sibTransId="{81EEE6A1-C753-4716-8F6E-ACFCD39BA8AA}"/>
    <dgm:cxn modelId="{2EA61AD3-6AAE-4553-AB2E-4B5AB682EF95}" type="presOf" srcId="{BE429AD1-3DEE-407B-B1A4-53DFE90FFDAE}" destId="{D2BB6A5F-F8D5-4CA5-8170-2B2664F8536A}" srcOrd="0" destOrd="0" presId="urn:microsoft.com/office/officeart/2005/8/layout/hList3"/>
    <dgm:cxn modelId="{41EA8DF8-79A4-4283-8CDA-28861460236C}" type="presOf" srcId="{0FEB222D-CB3E-4098-B8B4-9F7B1040D10C}" destId="{018C795F-C221-40D6-8664-439D22AAAF36}" srcOrd="0" destOrd="0" presId="urn:microsoft.com/office/officeart/2005/8/layout/hList3"/>
    <dgm:cxn modelId="{4D9271BB-161F-4D25-B919-44BB0A67E6F6}" srcId="{61DD1DD1-6F55-41E9-99A1-CDBCAC087423}" destId="{0FEB222D-CB3E-4098-B8B4-9F7B1040D10C}" srcOrd="1" destOrd="0" parTransId="{F8117B57-C98F-46EA-91ED-2C83D9FAA52E}" sibTransId="{597DF22C-763E-4CF3-A342-BB3CDFACE04D}"/>
    <dgm:cxn modelId="{56F453FF-E396-4C76-A002-C9E92938A8B7}" type="presParOf" srcId="{D2BB6A5F-F8D5-4CA5-8170-2B2664F8536A}" destId="{E298CCD2-09F2-42D6-92CF-F00E338202C2}" srcOrd="0" destOrd="0" presId="urn:microsoft.com/office/officeart/2005/8/layout/hList3"/>
    <dgm:cxn modelId="{5D1C4CE4-9CA6-43A6-8425-8E8D7B76AC3F}" type="presParOf" srcId="{D2BB6A5F-F8D5-4CA5-8170-2B2664F8536A}" destId="{940EF9C0-55A6-46C0-B254-9088F153B595}" srcOrd="1" destOrd="0" presId="urn:microsoft.com/office/officeart/2005/8/layout/hList3"/>
    <dgm:cxn modelId="{C6D1B0F5-94D0-4AF6-BB7B-3307CA5AC58F}" type="presParOf" srcId="{940EF9C0-55A6-46C0-B254-9088F153B595}" destId="{B0F425F2-C2F3-447D-B9BC-EF4AE41C281D}" srcOrd="0" destOrd="0" presId="urn:microsoft.com/office/officeart/2005/8/layout/hList3"/>
    <dgm:cxn modelId="{6E0CE5AB-77E7-4E4A-9181-323EE312FC45}" type="presParOf" srcId="{940EF9C0-55A6-46C0-B254-9088F153B595}" destId="{018C795F-C221-40D6-8664-439D22AAAF36}" srcOrd="1" destOrd="0" presId="urn:microsoft.com/office/officeart/2005/8/layout/hList3"/>
    <dgm:cxn modelId="{8C25408B-9BA6-431E-AB75-11CC928B7817}" type="presParOf" srcId="{D2BB6A5F-F8D5-4CA5-8170-2B2664F8536A}" destId="{B620CB8C-8DD0-4C80-946F-23F9C917C4D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08C0D1-B919-4FB5-8CE3-7CA9F226B48A}" type="doc">
      <dgm:prSet loTypeId="urn:microsoft.com/office/officeart/2005/8/layout/lProcess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60E72853-9091-4385-873A-4CC9873560EB}">
      <dgm:prSet phldrT="[Текст]"/>
      <dgm:spPr/>
      <dgm:t>
        <a:bodyPr/>
        <a:lstStyle/>
        <a:p>
          <a:r>
            <a:rPr lang="uk-UA" b="1" smtClean="0">
              <a:latin typeface="Times New Roman" panose="02020603050405020304" pitchFamily="18" charset="0"/>
              <a:cs typeface="Times New Roman" panose="02020603050405020304" pitchFamily="18" charset="0"/>
            </a:rPr>
            <a:t>1 бал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389270-328F-4587-B5AB-3011D16F70E6}" type="parTrans" cxnId="{1E61FD17-98B4-4FE2-886C-4F31E07B9EAE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51F48-5D41-4D72-806C-8DE76DBA9988}" type="sibTrans" cxnId="{1E61FD17-98B4-4FE2-886C-4F31E07B9EAE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E8DB27-0B94-4D9C-96A8-2D82DB6A6F83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 балів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36EB32-BF1F-4B79-B941-6B92CFFD1C54}" type="parTrans" cxnId="{C7FED685-C660-4FD4-96E8-5C2CC0D0140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23043-8BF4-4E2C-958C-7DD50BCB48C1}" type="sibTrans" cxnId="{C7FED685-C660-4FD4-96E8-5C2CC0D0140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C199B-29B4-4521-9741-7BB177AEB63A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 балів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EDBDE-20BA-4101-98B7-2B86D895C4D9}" type="parTrans" cxnId="{61BE9428-4331-4B5A-AF89-E50873389FC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D0F77C-00C1-4A58-A958-07419A9E0DF9}" type="sibTrans" cxnId="{61BE9428-4331-4B5A-AF89-E50873389FC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6917EA-1968-4713-B21B-22D1497CAF61}">
      <dgm:prSet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 правильно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встановлену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відповідність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89C635-DC3F-498D-90B4-59E00B257D29}" type="parTrans" cxnId="{00553DA4-49D5-43AE-8592-629078228FC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A2BABA-7A92-4D48-96F8-B0805C23FC7B}" type="sibTrans" cxnId="{00553DA4-49D5-43AE-8592-629078228FC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780C03-B500-4307-82D4-B47385267B57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 правильної відповідності не встановлено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9966BF-46D4-45FB-AE81-BBA234D16EF7}" type="parTrans" cxnId="{F986CE93-FFEB-4122-990B-622CFBD3950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D05396-429D-41F5-A6B9-FDDBC7A90538}" type="sibTrans" cxnId="{F986CE93-FFEB-4122-990B-622CFBD3950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EDBFF3-34A5-48BA-B07C-C07AEA79F812}">
      <dgm:prSet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вказано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більше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однієї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надано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9C9564-117E-4CF0-93BC-00EA0EB119CE}" type="parTrans" cxnId="{7F926A29-2311-4E52-AE3C-997E39AAE59D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C6BB1A-097B-47D0-BB08-D44670F3E2AF}" type="sibTrans" cxnId="{7F926A29-2311-4E52-AE3C-997E39AAE59D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578455-593A-4A69-9CF7-5D08B3A21937}" type="pres">
      <dgm:prSet presAssocID="{4708C0D1-B919-4FB5-8CE3-7CA9F226B48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971F089-BCCB-4E06-9740-E10810D770D3}" type="pres">
      <dgm:prSet presAssocID="{60E72853-9091-4385-873A-4CC9873560EB}" presName="compNode" presStyleCnt="0"/>
      <dgm:spPr/>
    </dgm:pt>
    <dgm:pt modelId="{A4791F71-F041-409E-A795-81913D6FCFFF}" type="pres">
      <dgm:prSet presAssocID="{60E72853-9091-4385-873A-4CC9873560EB}" presName="aNode" presStyleLbl="bgShp" presStyleIdx="0" presStyleCnt="3"/>
      <dgm:spPr/>
      <dgm:t>
        <a:bodyPr/>
        <a:lstStyle/>
        <a:p>
          <a:endParaRPr lang="uk-UA"/>
        </a:p>
      </dgm:t>
    </dgm:pt>
    <dgm:pt modelId="{A55B792F-F623-40A8-8783-0737C97A206C}" type="pres">
      <dgm:prSet presAssocID="{60E72853-9091-4385-873A-4CC9873560EB}" presName="textNode" presStyleLbl="bgShp" presStyleIdx="0" presStyleCnt="3"/>
      <dgm:spPr/>
      <dgm:t>
        <a:bodyPr/>
        <a:lstStyle/>
        <a:p>
          <a:endParaRPr lang="uk-UA"/>
        </a:p>
      </dgm:t>
    </dgm:pt>
    <dgm:pt modelId="{7DDF2CD6-8901-4A64-9DC8-42F80FAD0E11}" type="pres">
      <dgm:prSet presAssocID="{60E72853-9091-4385-873A-4CC9873560EB}" presName="compChildNode" presStyleCnt="0"/>
      <dgm:spPr/>
    </dgm:pt>
    <dgm:pt modelId="{E2E52FF8-AF0D-416C-AE2A-282635CBF030}" type="pres">
      <dgm:prSet presAssocID="{60E72853-9091-4385-873A-4CC9873560EB}" presName="theInnerList" presStyleCnt="0"/>
      <dgm:spPr/>
    </dgm:pt>
    <dgm:pt modelId="{F012B43F-0E0C-4D91-BC51-C96ED6225AF6}" type="pres">
      <dgm:prSet presAssocID="{4E6917EA-1968-4713-B21B-22D1497CAF61}" presName="childNode" presStyleLbl="node1" presStyleIdx="0" presStyleCnt="3" custScaleX="11828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7C2D32-92AA-493B-AC11-2C5CA639D9DF}" type="pres">
      <dgm:prSet presAssocID="{60E72853-9091-4385-873A-4CC9873560EB}" presName="aSpace" presStyleCnt="0"/>
      <dgm:spPr/>
    </dgm:pt>
    <dgm:pt modelId="{5F3682A0-8990-4E63-8F14-4F4884171E0F}" type="pres">
      <dgm:prSet presAssocID="{E0E8DB27-0B94-4D9C-96A8-2D82DB6A6F83}" presName="compNode" presStyleCnt="0"/>
      <dgm:spPr/>
    </dgm:pt>
    <dgm:pt modelId="{7CB43377-DA63-47A0-BC2F-691D4D10B876}" type="pres">
      <dgm:prSet presAssocID="{E0E8DB27-0B94-4D9C-96A8-2D82DB6A6F83}" presName="aNode" presStyleLbl="bgShp" presStyleIdx="1" presStyleCnt="3"/>
      <dgm:spPr/>
      <dgm:t>
        <a:bodyPr/>
        <a:lstStyle/>
        <a:p>
          <a:endParaRPr lang="uk-UA"/>
        </a:p>
      </dgm:t>
    </dgm:pt>
    <dgm:pt modelId="{BEC2F9A5-981A-4BDD-9F39-286E4B1706B4}" type="pres">
      <dgm:prSet presAssocID="{E0E8DB27-0B94-4D9C-96A8-2D82DB6A6F83}" presName="textNode" presStyleLbl="bgShp" presStyleIdx="1" presStyleCnt="3"/>
      <dgm:spPr/>
      <dgm:t>
        <a:bodyPr/>
        <a:lstStyle/>
        <a:p>
          <a:endParaRPr lang="uk-UA"/>
        </a:p>
      </dgm:t>
    </dgm:pt>
    <dgm:pt modelId="{2249FDA0-34E0-4020-A02C-2A952F59DB98}" type="pres">
      <dgm:prSet presAssocID="{E0E8DB27-0B94-4D9C-96A8-2D82DB6A6F83}" presName="compChildNode" presStyleCnt="0"/>
      <dgm:spPr/>
    </dgm:pt>
    <dgm:pt modelId="{CDB8E5E3-4AC5-4A8D-A1FA-DDCE9BA810FC}" type="pres">
      <dgm:prSet presAssocID="{E0E8DB27-0B94-4D9C-96A8-2D82DB6A6F83}" presName="theInnerList" presStyleCnt="0"/>
      <dgm:spPr/>
    </dgm:pt>
    <dgm:pt modelId="{AFB1BF33-3AFF-45F7-8064-E91EC556ACA1}" type="pres">
      <dgm:prSet presAssocID="{D8780C03-B500-4307-82D4-B47385267B5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71F3E1-071F-4098-A574-8CABE7BE473E}" type="pres">
      <dgm:prSet presAssocID="{E0E8DB27-0B94-4D9C-96A8-2D82DB6A6F83}" presName="aSpace" presStyleCnt="0"/>
      <dgm:spPr/>
    </dgm:pt>
    <dgm:pt modelId="{30939C91-6713-4193-A007-C853A62DAE90}" type="pres">
      <dgm:prSet presAssocID="{D09C199B-29B4-4521-9741-7BB177AEB63A}" presName="compNode" presStyleCnt="0"/>
      <dgm:spPr/>
    </dgm:pt>
    <dgm:pt modelId="{16A82D78-E94A-41AC-8B05-A8EBB7782808}" type="pres">
      <dgm:prSet presAssocID="{D09C199B-29B4-4521-9741-7BB177AEB63A}" presName="aNode" presStyleLbl="bgShp" presStyleIdx="2" presStyleCnt="3" custScaleX="115759"/>
      <dgm:spPr/>
      <dgm:t>
        <a:bodyPr/>
        <a:lstStyle/>
        <a:p>
          <a:endParaRPr lang="uk-UA"/>
        </a:p>
      </dgm:t>
    </dgm:pt>
    <dgm:pt modelId="{2C571DE7-04F9-43CA-905E-97F1C9BFF812}" type="pres">
      <dgm:prSet presAssocID="{D09C199B-29B4-4521-9741-7BB177AEB63A}" presName="textNode" presStyleLbl="bgShp" presStyleIdx="2" presStyleCnt="3"/>
      <dgm:spPr/>
      <dgm:t>
        <a:bodyPr/>
        <a:lstStyle/>
        <a:p>
          <a:endParaRPr lang="uk-UA"/>
        </a:p>
      </dgm:t>
    </dgm:pt>
    <dgm:pt modelId="{43729250-2B6A-43BD-8B44-EB9664325376}" type="pres">
      <dgm:prSet presAssocID="{D09C199B-29B4-4521-9741-7BB177AEB63A}" presName="compChildNode" presStyleCnt="0"/>
      <dgm:spPr/>
    </dgm:pt>
    <dgm:pt modelId="{F6FE7416-CADC-4498-8F56-D76E5FF2905A}" type="pres">
      <dgm:prSet presAssocID="{D09C199B-29B4-4521-9741-7BB177AEB63A}" presName="theInnerList" presStyleCnt="0"/>
      <dgm:spPr/>
    </dgm:pt>
    <dgm:pt modelId="{E1B000E7-C0DC-4AAE-927A-91CE13034CF7}" type="pres">
      <dgm:prSet presAssocID="{12EDBFF3-34A5-48BA-B07C-C07AEA79F812}" presName="childNode" presStyleLbl="node1" presStyleIdx="2" presStyleCnt="3" custScaleX="11712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05B7F03-8E2B-48BF-9F6F-9752EE5AA8FE}" type="presOf" srcId="{D09C199B-29B4-4521-9741-7BB177AEB63A}" destId="{16A82D78-E94A-41AC-8B05-A8EBB7782808}" srcOrd="0" destOrd="0" presId="urn:microsoft.com/office/officeart/2005/8/layout/lProcess2"/>
    <dgm:cxn modelId="{7F926A29-2311-4E52-AE3C-997E39AAE59D}" srcId="{D09C199B-29B4-4521-9741-7BB177AEB63A}" destId="{12EDBFF3-34A5-48BA-B07C-C07AEA79F812}" srcOrd="0" destOrd="0" parTransId="{FF9C9564-117E-4CF0-93BC-00EA0EB119CE}" sibTransId="{83C6BB1A-097B-47D0-BB08-D44670F3E2AF}"/>
    <dgm:cxn modelId="{1E61FD17-98B4-4FE2-886C-4F31E07B9EAE}" srcId="{4708C0D1-B919-4FB5-8CE3-7CA9F226B48A}" destId="{60E72853-9091-4385-873A-4CC9873560EB}" srcOrd="0" destOrd="0" parTransId="{F7389270-328F-4587-B5AB-3011D16F70E6}" sibTransId="{52751F48-5D41-4D72-806C-8DE76DBA9988}"/>
    <dgm:cxn modelId="{C7FED685-C660-4FD4-96E8-5C2CC0D0140F}" srcId="{4708C0D1-B919-4FB5-8CE3-7CA9F226B48A}" destId="{E0E8DB27-0B94-4D9C-96A8-2D82DB6A6F83}" srcOrd="1" destOrd="0" parTransId="{7436EB32-BF1F-4B79-B941-6B92CFFD1C54}" sibTransId="{EE223043-8BF4-4E2C-958C-7DD50BCB48C1}"/>
    <dgm:cxn modelId="{8019AEE3-4684-43D7-84E5-A1279EA6E40F}" type="presOf" srcId="{E0E8DB27-0B94-4D9C-96A8-2D82DB6A6F83}" destId="{BEC2F9A5-981A-4BDD-9F39-286E4B1706B4}" srcOrd="1" destOrd="0" presId="urn:microsoft.com/office/officeart/2005/8/layout/lProcess2"/>
    <dgm:cxn modelId="{C1036C93-FA42-4932-87C6-5B961638C63A}" type="presOf" srcId="{12EDBFF3-34A5-48BA-B07C-C07AEA79F812}" destId="{E1B000E7-C0DC-4AAE-927A-91CE13034CF7}" srcOrd="0" destOrd="0" presId="urn:microsoft.com/office/officeart/2005/8/layout/lProcess2"/>
    <dgm:cxn modelId="{399AD047-E682-4A6B-A94E-9BAFB2D61363}" type="presOf" srcId="{60E72853-9091-4385-873A-4CC9873560EB}" destId="{A55B792F-F623-40A8-8783-0737C97A206C}" srcOrd="1" destOrd="0" presId="urn:microsoft.com/office/officeart/2005/8/layout/lProcess2"/>
    <dgm:cxn modelId="{EC3F41AF-EAF6-48DA-B1D6-38C0300E3E77}" type="presOf" srcId="{4E6917EA-1968-4713-B21B-22D1497CAF61}" destId="{F012B43F-0E0C-4D91-BC51-C96ED6225AF6}" srcOrd="0" destOrd="0" presId="urn:microsoft.com/office/officeart/2005/8/layout/lProcess2"/>
    <dgm:cxn modelId="{3813779B-4277-4677-8A6D-D742183D2AB8}" type="presOf" srcId="{D09C199B-29B4-4521-9741-7BB177AEB63A}" destId="{2C571DE7-04F9-43CA-905E-97F1C9BFF812}" srcOrd="1" destOrd="0" presId="urn:microsoft.com/office/officeart/2005/8/layout/lProcess2"/>
    <dgm:cxn modelId="{6467574B-72CC-45E0-BAC4-AF9652729D4B}" type="presOf" srcId="{E0E8DB27-0B94-4D9C-96A8-2D82DB6A6F83}" destId="{7CB43377-DA63-47A0-BC2F-691D4D10B876}" srcOrd="0" destOrd="0" presId="urn:microsoft.com/office/officeart/2005/8/layout/lProcess2"/>
    <dgm:cxn modelId="{00553DA4-49D5-43AE-8592-629078228FC8}" srcId="{60E72853-9091-4385-873A-4CC9873560EB}" destId="{4E6917EA-1968-4713-B21B-22D1497CAF61}" srcOrd="0" destOrd="0" parTransId="{3389C635-DC3F-498D-90B4-59E00B257D29}" sibTransId="{90A2BABA-7A92-4D48-96F8-B0805C23FC7B}"/>
    <dgm:cxn modelId="{F986CE93-FFEB-4122-990B-622CFBD39504}" srcId="{E0E8DB27-0B94-4D9C-96A8-2D82DB6A6F83}" destId="{D8780C03-B500-4307-82D4-B47385267B57}" srcOrd="0" destOrd="0" parTransId="{9F9966BF-46D4-45FB-AE81-BBA234D16EF7}" sibTransId="{91D05396-429D-41F5-A6B9-FDDBC7A90538}"/>
    <dgm:cxn modelId="{580C981F-4345-4C08-815D-5C2E5FADC793}" type="presOf" srcId="{60E72853-9091-4385-873A-4CC9873560EB}" destId="{A4791F71-F041-409E-A795-81913D6FCFFF}" srcOrd="0" destOrd="0" presId="urn:microsoft.com/office/officeart/2005/8/layout/lProcess2"/>
    <dgm:cxn modelId="{61BE9428-4331-4B5A-AF89-E50873389FC2}" srcId="{4708C0D1-B919-4FB5-8CE3-7CA9F226B48A}" destId="{D09C199B-29B4-4521-9741-7BB177AEB63A}" srcOrd="2" destOrd="0" parTransId="{C33EDBDE-20BA-4101-98B7-2B86D895C4D9}" sibTransId="{4BD0F77C-00C1-4A58-A958-07419A9E0DF9}"/>
    <dgm:cxn modelId="{D93FF4FF-CBC2-454B-B42E-B9F9F48D149A}" type="presOf" srcId="{D8780C03-B500-4307-82D4-B47385267B57}" destId="{AFB1BF33-3AFF-45F7-8064-E91EC556ACA1}" srcOrd="0" destOrd="0" presId="urn:microsoft.com/office/officeart/2005/8/layout/lProcess2"/>
    <dgm:cxn modelId="{7F32BE59-BF7B-4CF0-B627-326C9445C34A}" type="presOf" srcId="{4708C0D1-B919-4FB5-8CE3-7CA9F226B48A}" destId="{8F578455-593A-4A69-9CF7-5D08B3A21937}" srcOrd="0" destOrd="0" presId="urn:microsoft.com/office/officeart/2005/8/layout/lProcess2"/>
    <dgm:cxn modelId="{5507E3E7-EEBE-494D-A1E9-6698B99C2A01}" type="presParOf" srcId="{8F578455-593A-4A69-9CF7-5D08B3A21937}" destId="{8971F089-BCCB-4E06-9740-E10810D770D3}" srcOrd="0" destOrd="0" presId="urn:microsoft.com/office/officeart/2005/8/layout/lProcess2"/>
    <dgm:cxn modelId="{AE94BE01-23D5-46FB-8150-289F2DE2DA1D}" type="presParOf" srcId="{8971F089-BCCB-4E06-9740-E10810D770D3}" destId="{A4791F71-F041-409E-A795-81913D6FCFFF}" srcOrd="0" destOrd="0" presId="urn:microsoft.com/office/officeart/2005/8/layout/lProcess2"/>
    <dgm:cxn modelId="{A4BC677A-EC7C-4FBB-82A1-F509AF3BCCE5}" type="presParOf" srcId="{8971F089-BCCB-4E06-9740-E10810D770D3}" destId="{A55B792F-F623-40A8-8783-0737C97A206C}" srcOrd="1" destOrd="0" presId="urn:microsoft.com/office/officeart/2005/8/layout/lProcess2"/>
    <dgm:cxn modelId="{A9893509-7FDA-4151-9000-06B88ED4E6CF}" type="presParOf" srcId="{8971F089-BCCB-4E06-9740-E10810D770D3}" destId="{7DDF2CD6-8901-4A64-9DC8-42F80FAD0E11}" srcOrd="2" destOrd="0" presId="urn:microsoft.com/office/officeart/2005/8/layout/lProcess2"/>
    <dgm:cxn modelId="{74BD18CA-9C46-4DED-867D-9765760F6A75}" type="presParOf" srcId="{7DDF2CD6-8901-4A64-9DC8-42F80FAD0E11}" destId="{E2E52FF8-AF0D-416C-AE2A-282635CBF030}" srcOrd="0" destOrd="0" presId="urn:microsoft.com/office/officeart/2005/8/layout/lProcess2"/>
    <dgm:cxn modelId="{BDC6A667-1E7B-45C6-AE65-E0F80BF6E5B2}" type="presParOf" srcId="{E2E52FF8-AF0D-416C-AE2A-282635CBF030}" destId="{F012B43F-0E0C-4D91-BC51-C96ED6225AF6}" srcOrd="0" destOrd="0" presId="urn:microsoft.com/office/officeart/2005/8/layout/lProcess2"/>
    <dgm:cxn modelId="{1DDE31C7-A679-49E5-A102-3FDE1B7E43BF}" type="presParOf" srcId="{8F578455-593A-4A69-9CF7-5D08B3A21937}" destId="{2B7C2D32-92AA-493B-AC11-2C5CA639D9DF}" srcOrd="1" destOrd="0" presId="urn:microsoft.com/office/officeart/2005/8/layout/lProcess2"/>
    <dgm:cxn modelId="{65E3A475-F780-4AE7-AA93-72FB3927553B}" type="presParOf" srcId="{8F578455-593A-4A69-9CF7-5D08B3A21937}" destId="{5F3682A0-8990-4E63-8F14-4F4884171E0F}" srcOrd="2" destOrd="0" presId="urn:microsoft.com/office/officeart/2005/8/layout/lProcess2"/>
    <dgm:cxn modelId="{6DE36506-2AD9-425A-9911-7F3F48C7FA8C}" type="presParOf" srcId="{5F3682A0-8990-4E63-8F14-4F4884171E0F}" destId="{7CB43377-DA63-47A0-BC2F-691D4D10B876}" srcOrd="0" destOrd="0" presId="urn:microsoft.com/office/officeart/2005/8/layout/lProcess2"/>
    <dgm:cxn modelId="{EE1C3DA1-4EC5-46D2-806E-99E936B83557}" type="presParOf" srcId="{5F3682A0-8990-4E63-8F14-4F4884171E0F}" destId="{BEC2F9A5-981A-4BDD-9F39-286E4B1706B4}" srcOrd="1" destOrd="0" presId="urn:microsoft.com/office/officeart/2005/8/layout/lProcess2"/>
    <dgm:cxn modelId="{75A6C1EA-BE28-4628-9690-AA4CAF1FA6AB}" type="presParOf" srcId="{5F3682A0-8990-4E63-8F14-4F4884171E0F}" destId="{2249FDA0-34E0-4020-A02C-2A952F59DB98}" srcOrd="2" destOrd="0" presId="urn:microsoft.com/office/officeart/2005/8/layout/lProcess2"/>
    <dgm:cxn modelId="{7A3F99BF-D3A4-4D8D-AB45-A465FB319F4F}" type="presParOf" srcId="{2249FDA0-34E0-4020-A02C-2A952F59DB98}" destId="{CDB8E5E3-4AC5-4A8D-A1FA-DDCE9BA810FC}" srcOrd="0" destOrd="0" presId="urn:microsoft.com/office/officeart/2005/8/layout/lProcess2"/>
    <dgm:cxn modelId="{5ACEBDCB-C765-4DE4-98FE-AB3F62E8328B}" type="presParOf" srcId="{CDB8E5E3-4AC5-4A8D-A1FA-DDCE9BA810FC}" destId="{AFB1BF33-3AFF-45F7-8064-E91EC556ACA1}" srcOrd="0" destOrd="0" presId="urn:microsoft.com/office/officeart/2005/8/layout/lProcess2"/>
    <dgm:cxn modelId="{31F1072E-EFC1-4166-8E14-C01EE958154B}" type="presParOf" srcId="{8F578455-593A-4A69-9CF7-5D08B3A21937}" destId="{1671F3E1-071F-4098-A574-8CABE7BE473E}" srcOrd="3" destOrd="0" presId="urn:microsoft.com/office/officeart/2005/8/layout/lProcess2"/>
    <dgm:cxn modelId="{3FBEA8AB-1AED-47B9-B512-02C77C9B9564}" type="presParOf" srcId="{8F578455-593A-4A69-9CF7-5D08B3A21937}" destId="{30939C91-6713-4193-A007-C853A62DAE90}" srcOrd="4" destOrd="0" presId="urn:microsoft.com/office/officeart/2005/8/layout/lProcess2"/>
    <dgm:cxn modelId="{55817EDF-085E-436D-BDE8-1FDE3959D87D}" type="presParOf" srcId="{30939C91-6713-4193-A007-C853A62DAE90}" destId="{16A82D78-E94A-41AC-8B05-A8EBB7782808}" srcOrd="0" destOrd="0" presId="urn:microsoft.com/office/officeart/2005/8/layout/lProcess2"/>
    <dgm:cxn modelId="{77C05A9C-3286-4F7A-B768-409BFCA66490}" type="presParOf" srcId="{30939C91-6713-4193-A007-C853A62DAE90}" destId="{2C571DE7-04F9-43CA-905E-97F1C9BFF812}" srcOrd="1" destOrd="0" presId="urn:microsoft.com/office/officeart/2005/8/layout/lProcess2"/>
    <dgm:cxn modelId="{D9DCE10A-3BFD-4287-95D7-D1BAAC63BCF0}" type="presParOf" srcId="{30939C91-6713-4193-A007-C853A62DAE90}" destId="{43729250-2B6A-43BD-8B44-EB9664325376}" srcOrd="2" destOrd="0" presId="urn:microsoft.com/office/officeart/2005/8/layout/lProcess2"/>
    <dgm:cxn modelId="{AC902CD5-10EA-44AB-A37B-9C638EBFDF8A}" type="presParOf" srcId="{43729250-2B6A-43BD-8B44-EB9664325376}" destId="{F6FE7416-CADC-4498-8F56-D76E5FF2905A}" srcOrd="0" destOrd="0" presId="urn:microsoft.com/office/officeart/2005/8/layout/lProcess2"/>
    <dgm:cxn modelId="{3408697B-8DE7-46CA-A0B5-D9F4DCC681E9}" type="presParOf" srcId="{F6FE7416-CADC-4498-8F56-D76E5FF2905A}" destId="{E1B000E7-C0DC-4AAE-927A-91CE13034CF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429AD1-3DEE-407B-B1A4-53DFE90FFDAE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DD1DD1-6F55-41E9-99A1-CDBCAC08742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Завдання з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вибором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однієї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правильної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відповіді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(</a:t>
          </a:r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Aufgabe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2: 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 6-10*)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6611E-34AF-407C-8932-2371799A8EDC}" type="par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981EA9-989B-4D50-910E-B5BE7D305495}" type="sib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0448E3-E3BA-4E45-93B1-50BA7A28513A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 складається з основи та </a:t>
          </a:r>
          <a:r>
            <a: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чотирьох 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варіантів відповіді, з яких 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лише один правильний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30305-DB4C-4371-812D-1A1D385BF61B}" type="parTrans" cxnId="{E989CFB7-EA10-41BD-A632-6A39648F5D8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EEE6A1-C753-4716-8F6E-ACFCD39BA8AA}" type="sibTrans" cxnId="{E989CFB7-EA10-41BD-A632-6A39648F5D8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B222D-CB3E-4098-B8B4-9F7B1040D10C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вважається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виконаним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ЗНО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вибрав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позначив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відповідь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бланку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відповідей </a:t>
          </a:r>
          <a:r>
            <a:rPr lang="uk-UA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 </a:t>
          </a:r>
          <a:endParaRPr lang="uk-UA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17B57-C98F-46EA-91ED-2C83D9FAA52E}" type="par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DF22C-763E-4CF3-A342-BB3CDFACE04D}" type="sib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BB6A5F-F8D5-4CA5-8170-2B2664F8536A}" type="pres">
      <dgm:prSet presAssocID="{BE429AD1-3DEE-407B-B1A4-53DFE90FFD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298CCD2-09F2-42D6-92CF-F00E338202C2}" type="pres">
      <dgm:prSet presAssocID="{61DD1DD1-6F55-41E9-99A1-CDBCAC087423}" presName="roof" presStyleLbl="dkBgShp" presStyleIdx="0" presStyleCnt="2"/>
      <dgm:spPr/>
      <dgm:t>
        <a:bodyPr/>
        <a:lstStyle/>
        <a:p>
          <a:endParaRPr lang="uk-UA"/>
        </a:p>
      </dgm:t>
    </dgm:pt>
    <dgm:pt modelId="{940EF9C0-55A6-46C0-B254-9088F153B595}" type="pres">
      <dgm:prSet presAssocID="{61DD1DD1-6F55-41E9-99A1-CDBCAC087423}" presName="pillars" presStyleCnt="0"/>
      <dgm:spPr/>
    </dgm:pt>
    <dgm:pt modelId="{B0F425F2-C2F3-447D-B9BC-EF4AE41C281D}" type="pres">
      <dgm:prSet presAssocID="{61DD1DD1-6F55-41E9-99A1-CDBCAC0874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8C795F-C221-40D6-8664-439D22AAAF36}" type="pres">
      <dgm:prSet presAssocID="{0FEB222D-CB3E-4098-B8B4-9F7B1040D10C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20CB8C-8DD0-4C80-946F-23F9C917C4DD}" type="pres">
      <dgm:prSet presAssocID="{61DD1DD1-6F55-41E9-99A1-CDBCAC087423}" presName="base" presStyleLbl="dkBgShp" presStyleIdx="1" presStyleCnt="2"/>
      <dgm:spPr/>
    </dgm:pt>
  </dgm:ptLst>
  <dgm:cxnLst>
    <dgm:cxn modelId="{A9F4369D-A3EC-458C-8381-A3922723B573}" srcId="{BE429AD1-3DEE-407B-B1A4-53DFE90FFDAE}" destId="{61DD1DD1-6F55-41E9-99A1-CDBCAC087423}" srcOrd="0" destOrd="0" parTransId="{3206611E-34AF-407C-8932-2371799A8EDC}" sibTransId="{03981EA9-989B-4D50-910E-B5BE7D305495}"/>
    <dgm:cxn modelId="{E989CFB7-EA10-41BD-A632-6A39648F5D85}" srcId="{61DD1DD1-6F55-41E9-99A1-CDBCAC087423}" destId="{6E0448E3-E3BA-4E45-93B1-50BA7A28513A}" srcOrd="0" destOrd="0" parTransId="{45430305-DB4C-4371-812D-1A1D385BF61B}" sibTransId="{81EEE6A1-C753-4716-8F6E-ACFCD39BA8AA}"/>
    <dgm:cxn modelId="{9A9DB55C-D0A8-40A7-9F24-5C9F92B9DC4E}" type="presOf" srcId="{61DD1DD1-6F55-41E9-99A1-CDBCAC087423}" destId="{E298CCD2-09F2-42D6-92CF-F00E338202C2}" srcOrd="0" destOrd="0" presId="urn:microsoft.com/office/officeart/2005/8/layout/hList3"/>
    <dgm:cxn modelId="{98C56BBA-2285-4CD4-A803-455F4C9E9C02}" type="presOf" srcId="{BE429AD1-3DEE-407B-B1A4-53DFE90FFDAE}" destId="{D2BB6A5F-F8D5-4CA5-8170-2B2664F8536A}" srcOrd="0" destOrd="0" presId="urn:microsoft.com/office/officeart/2005/8/layout/hList3"/>
    <dgm:cxn modelId="{23B1C866-F87C-4EC1-9FF6-71B57CBF6F5A}" type="presOf" srcId="{6E0448E3-E3BA-4E45-93B1-50BA7A28513A}" destId="{B0F425F2-C2F3-447D-B9BC-EF4AE41C281D}" srcOrd="0" destOrd="0" presId="urn:microsoft.com/office/officeart/2005/8/layout/hList3"/>
    <dgm:cxn modelId="{AEA6A86B-CCCF-4A88-83BF-4BA17FC39766}" type="presOf" srcId="{0FEB222D-CB3E-4098-B8B4-9F7B1040D10C}" destId="{018C795F-C221-40D6-8664-439D22AAAF36}" srcOrd="0" destOrd="0" presId="urn:microsoft.com/office/officeart/2005/8/layout/hList3"/>
    <dgm:cxn modelId="{4D9271BB-161F-4D25-B919-44BB0A67E6F6}" srcId="{61DD1DD1-6F55-41E9-99A1-CDBCAC087423}" destId="{0FEB222D-CB3E-4098-B8B4-9F7B1040D10C}" srcOrd="1" destOrd="0" parTransId="{F8117B57-C98F-46EA-91ED-2C83D9FAA52E}" sibTransId="{597DF22C-763E-4CF3-A342-BB3CDFACE04D}"/>
    <dgm:cxn modelId="{1C9988DD-9DEF-4910-9F73-3E658ABFAD8B}" type="presParOf" srcId="{D2BB6A5F-F8D5-4CA5-8170-2B2664F8536A}" destId="{E298CCD2-09F2-42D6-92CF-F00E338202C2}" srcOrd="0" destOrd="0" presId="urn:microsoft.com/office/officeart/2005/8/layout/hList3"/>
    <dgm:cxn modelId="{D330F6C0-90F6-4A4F-A570-F417D7D32A78}" type="presParOf" srcId="{D2BB6A5F-F8D5-4CA5-8170-2B2664F8536A}" destId="{940EF9C0-55A6-46C0-B254-9088F153B595}" srcOrd="1" destOrd="0" presId="urn:microsoft.com/office/officeart/2005/8/layout/hList3"/>
    <dgm:cxn modelId="{CFE090F4-8969-485B-9E7A-884721E2BCA8}" type="presParOf" srcId="{940EF9C0-55A6-46C0-B254-9088F153B595}" destId="{B0F425F2-C2F3-447D-B9BC-EF4AE41C281D}" srcOrd="0" destOrd="0" presId="urn:microsoft.com/office/officeart/2005/8/layout/hList3"/>
    <dgm:cxn modelId="{CFF2727D-5976-43A4-9CB5-5A7D2514948D}" type="presParOf" srcId="{940EF9C0-55A6-46C0-B254-9088F153B595}" destId="{018C795F-C221-40D6-8664-439D22AAAF36}" srcOrd="1" destOrd="0" presId="urn:microsoft.com/office/officeart/2005/8/layout/hList3"/>
    <dgm:cxn modelId="{3810A59B-DE50-455F-ABFC-04689D07C534}" type="presParOf" srcId="{D2BB6A5F-F8D5-4CA5-8170-2B2664F8536A}" destId="{B620CB8C-8DD0-4C80-946F-23F9C917C4D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08C0D1-B919-4FB5-8CE3-7CA9F226B48A}" type="doc">
      <dgm:prSet loTypeId="urn:microsoft.com/office/officeart/2005/8/layout/lProcess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60E72853-9091-4385-873A-4CC9873560EB}">
      <dgm:prSet phldrT="[Текст]"/>
      <dgm:spPr/>
      <dgm:t>
        <a:bodyPr/>
        <a:lstStyle/>
        <a:p>
          <a:r>
            <a:rPr lang="uk-UA" b="1" smtClean="0">
              <a:latin typeface="Times New Roman" panose="02020603050405020304" pitchFamily="18" charset="0"/>
              <a:cs typeface="Times New Roman" panose="02020603050405020304" pitchFamily="18" charset="0"/>
            </a:rPr>
            <a:t>1 бал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389270-328F-4587-B5AB-3011D16F70E6}" type="parTrans" cxnId="{1E61FD17-98B4-4FE2-886C-4F31E07B9EAE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51F48-5D41-4D72-806C-8DE76DBA9988}" type="sibTrans" cxnId="{1E61FD17-98B4-4FE2-886C-4F31E07B9EAE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E8DB27-0B94-4D9C-96A8-2D82DB6A6F83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 балів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36EB32-BF1F-4B79-B941-6B92CFFD1C54}" type="parTrans" cxnId="{C7FED685-C660-4FD4-96E8-5C2CC0D0140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23043-8BF4-4E2C-958C-7DD50BCB48C1}" type="sibTrans" cxnId="{C7FED685-C660-4FD4-96E8-5C2CC0D0140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C199B-29B4-4521-9741-7BB177AEB63A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 балів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EDBDE-20BA-4101-98B7-2B86D895C4D9}" type="parTrans" cxnId="{61BE9428-4331-4B5A-AF89-E50873389FC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D0F77C-00C1-4A58-A958-07419A9E0DF9}" type="sibTrans" cxnId="{61BE9428-4331-4B5A-AF89-E50873389FC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6917EA-1968-4713-B21B-22D1497CAF61}">
      <dgm:prSet custT="1"/>
      <dgm:spPr/>
      <dgm:t>
        <a:bodyPr/>
        <a:lstStyle/>
        <a:p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вказано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правильну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відповідь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89C635-DC3F-498D-90B4-59E00B257D29}" type="parTrans" cxnId="{00553DA4-49D5-43AE-8592-629078228FC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A2BABA-7A92-4D48-96F8-B0805C23FC7B}" type="sibTrans" cxnId="{00553DA4-49D5-43AE-8592-629078228FC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780C03-B500-4307-82D4-B47385267B57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 вказано неправильну відповідь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9966BF-46D4-45FB-AE81-BBA234D16EF7}" type="parTrans" cxnId="{F986CE93-FFEB-4122-990B-622CFBD3950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D05396-429D-41F5-A6B9-FDDBC7A90538}" type="sibTrans" cxnId="{F986CE93-FFEB-4122-990B-622CFBD3950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EDBFF3-34A5-48BA-B07C-C07AEA79F812}">
      <dgm:prSet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вказано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більше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однієї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надано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9C9564-117E-4CF0-93BC-00EA0EB119CE}" type="parTrans" cxnId="{7F926A29-2311-4E52-AE3C-997E39AAE59D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C6BB1A-097B-47D0-BB08-D44670F3E2AF}" type="sibTrans" cxnId="{7F926A29-2311-4E52-AE3C-997E39AAE59D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578455-593A-4A69-9CF7-5D08B3A21937}" type="pres">
      <dgm:prSet presAssocID="{4708C0D1-B919-4FB5-8CE3-7CA9F226B48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971F089-BCCB-4E06-9740-E10810D770D3}" type="pres">
      <dgm:prSet presAssocID="{60E72853-9091-4385-873A-4CC9873560EB}" presName="compNode" presStyleCnt="0"/>
      <dgm:spPr/>
    </dgm:pt>
    <dgm:pt modelId="{A4791F71-F041-409E-A795-81913D6FCFFF}" type="pres">
      <dgm:prSet presAssocID="{60E72853-9091-4385-873A-4CC9873560EB}" presName="aNode" presStyleLbl="bgShp" presStyleIdx="0" presStyleCnt="3"/>
      <dgm:spPr/>
      <dgm:t>
        <a:bodyPr/>
        <a:lstStyle/>
        <a:p>
          <a:endParaRPr lang="uk-UA"/>
        </a:p>
      </dgm:t>
    </dgm:pt>
    <dgm:pt modelId="{A55B792F-F623-40A8-8783-0737C97A206C}" type="pres">
      <dgm:prSet presAssocID="{60E72853-9091-4385-873A-4CC9873560EB}" presName="textNode" presStyleLbl="bgShp" presStyleIdx="0" presStyleCnt="3"/>
      <dgm:spPr/>
      <dgm:t>
        <a:bodyPr/>
        <a:lstStyle/>
        <a:p>
          <a:endParaRPr lang="uk-UA"/>
        </a:p>
      </dgm:t>
    </dgm:pt>
    <dgm:pt modelId="{7DDF2CD6-8901-4A64-9DC8-42F80FAD0E11}" type="pres">
      <dgm:prSet presAssocID="{60E72853-9091-4385-873A-4CC9873560EB}" presName="compChildNode" presStyleCnt="0"/>
      <dgm:spPr/>
    </dgm:pt>
    <dgm:pt modelId="{E2E52FF8-AF0D-416C-AE2A-282635CBF030}" type="pres">
      <dgm:prSet presAssocID="{60E72853-9091-4385-873A-4CC9873560EB}" presName="theInnerList" presStyleCnt="0"/>
      <dgm:spPr/>
    </dgm:pt>
    <dgm:pt modelId="{F012B43F-0E0C-4D91-BC51-C96ED6225AF6}" type="pres">
      <dgm:prSet presAssocID="{4E6917EA-1968-4713-B21B-22D1497CAF6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7C2D32-92AA-493B-AC11-2C5CA639D9DF}" type="pres">
      <dgm:prSet presAssocID="{60E72853-9091-4385-873A-4CC9873560EB}" presName="aSpace" presStyleCnt="0"/>
      <dgm:spPr/>
    </dgm:pt>
    <dgm:pt modelId="{5F3682A0-8990-4E63-8F14-4F4884171E0F}" type="pres">
      <dgm:prSet presAssocID="{E0E8DB27-0B94-4D9C-96A8-2D82DB6A6F83}" presName="compNode" presStyleCnt="0"/>
      <dgm:spPr/>
    </dgm:pt>
    <dgm:pt modelId="{7CB43377-DA63-47A0-BC2F-691D4D10B876}" type="pres">
      <dgm:prSet presAssocID="{E0E8DB27-0B94-4D9C-96A8-2D82DB6A6F83}" presName="aNode" presStyleLbl="bgShp" presStyleIdx="1" presStyleCnt="3"/>
      <dgm:spPr/>
      <dgm:t>
        <a:bodyPr/>
        <a:lstStyle/>
        <a:p>
          <a:endParaRPr lang="uk-UA"/>
        </a:p>
      </dgm:t>
    </dgm:pt>
    <dgm:pt modelId="{BEC2F9A5-981A-4BDD-9F39-286E4B1706B4}" type="pres">
      <dgm:prSet presAssocID="{E0E8DB27-0B94-4D9C-96A8-2D82DB6A6F83}" presName="textNode" presStyleLbl="bgShp" presStyleIdx="1" presStyleCnt="3"/>
      <dgm:spPr/>
      <dgm:t>
        <a:bodyPr/>
        <a:lstStyle/>
        <a:p>
          <a:endParaRPr lang="uk-UA"/>
        </a:p>
      </dgm:t>
    </dgm:pt>
    <dgm:pt modelId="{2249FDA0-34E0-4020-A02C-2A952F59DB98}" type="pres">
      <dgm:prSet presAssocID="{E0E8DB27-0B94-4D9C-96A8-2D82DB6A6F83}" presName="compChildNode" presStyleCnt="0"/>
      <dgm:spPr/>
    </dgm:pt>
    <dgm:pt modelId="{CDB8E5E3-4AC5-4A8D-A1FA-DDCE9BA810FC}" type="pres">
      <dgm:prSet presAssocID="{E0E8DB27-0B94-4D9C-96A8-2D82DB6A6F83}" presName="theInnerList" presStyleCnt="0"/>
      <dgm:spPr/>
    </dgm:pt>
    <dgm:pt modelId="{AFB1BF33-3AFF-45F7-8064-E91EC556ACA1}" type="pres">
      <dgm:prSet presAssocID="{D8780C03-B500-4307-82D4-B47385267B57}" presName="childNode" presStyleLbl="node1" presStyleIdx="1" presStyleCnt="3" custScaleX="1119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71F3E1-071F-4098-A574-8CABE7BE473E}" type="pres">
      <dgm:prSet presAssocID="{E0E8DB27-0B94-4D9C-96A8-2D82DB6A6F83}" presName="aSpace" presStyleCnt="0"/>
      <dgm:spPr/>
    </dgm:pt>
    <dgm:pt modelId="{30939C91-6713-4193-A007-C853A62DAE90}" type="pres">
      <dgm:prSet presAssocID="{D09C199B-29B4-4521-9741-7BB177AEB63A}" presName="compNode" presStyleCnt="0"/>
      <dgm:spPr/>
    </dgm:pt>
    <dgm:pt modelId="{16A82D78-E94A-41AC-8B05-A8EBB7782808}" type="pres">
      <dgm:prSet presAssocID="{D09C199B-29B4-4521-9741-7BB177AEB63A}" presName="aNode" presStyleLbl="bgShp" presStyleIdx="2" presStyleCnt="3" custScaleX="115759"/>
      <dgm:spPr/>
      <dgm:t>
        <a:bodyPr/>
        <a:lstStyle/>
        <a:p>
          <a:endParaRPr lang="uk-UA"/>
        </a:p>
      </dgm:t>
    </dgm:pt>
    <dgm:pt modelId="{2C571DE7-04F9-43CA-905E-97F1C9BFF812}" type="pres">
      <dgm:prSet presAssocID="{D09C199B-29B4-4521-9741-7BB177AEB63A}" presName="textNode" presStyleLbl="bgShp" presStyleIdx="2" presStyleCnt="3"/>
      <dgm:spPr/>
      <dgm:t>
        <a:bodyPr/>
        <a:lstStyle/>
        <a:p>
          <a:endParaRPr lang="uk-UA"/>
        </a:p>
      </dgm:t>
    </dgm:pt>
    <dgm:pt modelId="{43729250-2B6A-43BD-8B44-EB9664325376}" type="pres">
      <dgm:prSet presAssocID="{D09C199B-29B4-4521-9741-7BB177AEB63A}" presName="compChildNode" presStyleCnt="0"/>
      <dgm:spPr/>
    </dgm:pt>
    <dgm:pt modelId="{F6FE7416-CADC-4498-8F56-D76E5FF2905A}" type="pres">
      <dgm:prSet presAssocID="{D09C199B-29B4-4521-9741-7BB177AEB63A}" presName="theInnerList" presStyleCnt="0"/>
      <dgm:spPr/>
    </dgm:pt>
    <dgm:pt modelId="{E1B000E7-C0DC-4AAE-927A-91CE13034CF7}" type="pres">
      <dgm:prSet presAssocID="{12EDBFF3-34A5-48BA-B07C-C07AEA79F812}" presName="childNode" presStyleLbl="node1" presStyleIdx="2" presStyleCnt="3" custScaleX="11712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CC120F9-4DAA-472A-9BE0-12869F535DD0}" type="presOf" srcId="{4E6917EA-1968-4713-B21B-22D1497CAF61}" destId="{F012B43F-0E0C-4D91-BC51-C96ED6225AF6}" srcOrd="0" destOrd="0" presId="urn:microsoft.com/office/officeart/2005/8/layout/lProcess2"/>
    <dgm:cxn modelId="{CCFDB4FE-8870-45FF-A4A4-9E05B9511234}" type="presOf" srcId="{E0E8DB27-0B94-4D9C-96A8-2D82DB6A6F83}" destId="{BEC2F9A5-981A-4BDD-9F39-286E4B1706B4}" srcOrd="1" destOrd="0" presId="urn:microsoft.com/office/officeart/2005/8/layout/lProcess2"/>
    <dgm:cxn modelId="{1E61FD17-98B4-4FE2-886C-4F31E07B9EAE}" srcId="{4708C0D1-B919-4FB5-8CE3-7CA9F226B48A}" destId="{60E72853-9091-4385-873A-4CC9873560EB}" srcOrd="0" destOrd="0" parTransId="{F7389270-328F-4587-B5AB-3011D16F70E6}" sibTransId="{52751F48-5D41-4D72-806C-8DE76DBA9988}"/>
    <dgm:cxn modelId="{D5806399-845B-4A56-9861-D6D207B994AC}" type="presOf" srcId="{60E72853-9091-4385-873A-4CC9873560EB}" destId="{A4791F71-F041-409E-A795-81913D6FCFFF}" srcOrd="0" destOrd="0" presId="urn:microsoft.com/office/officeart/2005/8/layout/lProcess2"/>
    <dgm:cxn modelId="{04C76409-49C6-499A-B66F-2CBF3BD55400}" type="presOf" srcId="{D09C199B-29B4-4521-9741-7BB177AEB63A}" destId="{16A82D78-E94A-41AC-8B05-A8EBB7782808}" srcOrd="0" destOrd="0" presId="urn:microsoft.com/office/officeart/2005/8/layout/lProcess2"/>
    <dgm:cxn modelId="{9414E92A-731F-42AA-BBCA-B575D66B31E6}" type="presOf" srcId="{E0E8DB27-0B94-4D9C-96A8-2D82DB6A6F83}" destId="{7CB43377-DA63-47A0-BC2F-691D4D10B876}" srcOrd="0" destOrd="0" presId="urn:microsoft.com/office/officeart/2005/8/layout/lProcess2"/>
    <dgm:cxn modelId="{7F115C50-9C30-4DF3-9847-C0E15DF63004}" type="presOf" srcId="{60E72853-9091-4385-873A-4CC9873560EB}" destId="{A55B792F-F623-40A8-8783-0737C97A206C}" srcOrd="1" destOrd="0" presId="urn:microsoft.com/office/officeart/2005/8/layout/lProcess2"/>
    <dgm:cxn modelId="{61BE9428-4331-4B5A-AF89-E50873389FC2}" srcId="{4708C0D1-B919-4FB5-8CE3-7CA9F226B48A}" destId="{D09C199B-29B4-4521-9741-7BB177AEB63A}" srcOrd="2" destOrd="0" parTransId="{C33EDBDE-20BA-4101-98B7-2B86D895C4D9}" sibTransId="{4BD0F77C-00C1-4A58-A958-07419A9E0DF9}"/>
    <dgm:cxn modelId="{DAA8EA6D-EA37-49F1-9D3C-A0FB8547A752}" type="presOf" srcId="{D8780C03-B500-4307-82D4-B47385267B57}" destId="{AFB1BF33-3AFF-45F7-8064-E91EC556ACA1}" srcOrd="0" destOrd="0" presId="urn:microsoft.com/office/officeart/2005/8/layout/lProcess2"/>
    <dgm:cxn modelId="{72D79DB7-EA02-42D2-B5CD-3F1C902620B2}" type="presOf" srcId="{4708C0D1-B919-4FB5-8CE3-7CA9F226B48A}" destId="{8F578455-593A-4A69-9CF7-5D08B3A21937}" srcOrd="0" destOrd="0" presId="urn:microsoft.com/office/officeart/2005/8/layout/lProcess2"/>
    <dgm:cxn modelId="{C7FED685-C660-4FD4-96E8-5C2CC0D0140F}" srcId="{4708C0D1-B919-4FB5-8CE3-7CA9F226B48A}" destId="{E0E8DB27-0B94-4D9C-96A8-2D82DB6A6F83}" srcOrd="1" destOrd="0" parTransId="{7436EB32-BF1F-4B79-B941-6B92CFFD1C54}" sibTransId="{EE223043-8BF4-4E2C-958C-7DD50BCB48C1}"/>
    <dgm:cxn modelId="{8F42B319-D5FC-4FD4-A74A-687545B7A671}" type="presOf" srcId="{D09C199B-29B4-4521-9741-7BB177AEB63A}" destId="{2C571DE7-04F9-43CA-905E-97F1C9BFF812}" srcOrd="1" destOrd="0" presId="urn:microsoft.com/office/officeart/2005/8/layout/lProcess2"/>
    <dgm:cxn modelId="{00553DA4-49D5-43AE-8592-629078228FC8}" srcId="{60E72853-9091-4385-873A-4CC9873560EB}" destId="{4E6917EA-1968-4713-B21B-22D1497CAF61}" srcOrd="0" destOrd="0" parTransId="{3389C635-DC3F-498D-90B4-59E00B257D29}" sibTransId="{90A2BABA-7A92-4D48-96F8-B0805C23FC7B}"/>
    <dgm:cxn modelId="{35E7AE11-2BF5-4A50-8209-B9C1DC47382C}" type="presOf" srcId="{12EDBFF3-34A5-48BA-B07C-C07AEA79F812}" destId="{E1B000E7-C0DC-4AAE-927A-91CE13034CF7}" srcOrd="0" destOrd="0" presId="urn:microsoft.com/office/officeart/2005/8/layout/lProcess2"/>
    <dgm:cxn modelId="{7F926A29-2311-4E52-AE3C-997E39AAE59D}" srcId="{D09C199B-29B4-4521-9741-7BB177AEB63A}" destId="{12EDBFF3-34A5-48BA-B07C-C07AEA79F812}" srcOrd="0" destOrd="0" parTransId="{FF9C9564-117E-4CF0-93BC-00EA0EB119CE}" sibTransId="{83C6BB1A-097B-47D0-BB08-D44670F3E2AF}"/>
    <dgm:cxn modelId="{F986CE93-FFEB-4122-990B-622CFBD39504}" srcId="{E0E8DB27-0B94-4D9C-96A8-2D82DB6A6F83}" destId="{D8780C03-B500-4307-82D4-B47385267B57}" srcOrd="0" destOrd="0" parTransId="{9F9966BF-46D4-45FB-AE81-BBA234D16EF7}" sibTransId="{91D05396-429D-41F5-A6B9-FDDBC7A90538}"/>
    <dgm:cxn modelId="{9BF11AB4-0083-45DF-952C-9B6D25F011A0}" type="presParOf" srcId="{8F578455-593A-4A69-9CF7-5D08B3A21937}" destId="{8971F089-BCCB-4E06-9740-E10810D770D3}" srcOrd="0" destOrd="0" presId="urn:microsoft.com/office/officeart/2005/8/layout/lProcess2"/>
    <dgm:cxn modelId="{61D26AB9-3C51-4F7A-B0DC-AC563A5FF550}" type="presParOf" srcId="{8971F089-BCCB-4E06-9740-E10810D770D3}" destId="{A4791F71-F041-409E-A795-81913D6FCFFF}" srcOrd="0" destOrd="0" presId="urn:microsoft.com/office/officeart/2005/8/layout/lProcess2"/>
    <dgm:cxn modelId="{8F8AF2DA-D143-4E0A-9027-9CAEC1FD4C59}" type="presParOf" srcId="{8971F089-BCCB-4E06-9740-E10810D770D3}" destId="{A55B792F-F623-40A8-8783-0737C97A206C}" srcOrd="1" destOrd="0" presId="urn:microsoft.com/office/officeart/2005/8/layout/lProcess2"/>
    <dgm:cxn modelId="{EBBDEDC4-55A1-4F56-9FD2-83E170863F84}" type="presParOf" srcId="{8971F089-BCCB-4E06-9740-E10810D770D3}" destId="{7DDF2CD6-8901-4A64-9DC8-42F80FAD0E11}" srcOrd="2" destOrd="0" presId="urn:microsoft.com/office/officeart/2005/8/layout/lProcess2"/>
    <dgm:cxn modelId="{7157D02E-748F-4699-9487-EDF492E3C45C}" type="presParOf" srcId="{7DDF2CD6-8901-4A64-9DC8-42F80FAD0E11}" destId="{E2E52FF8-AF0D-416C-AE2A-282635CBF030}" srcOrd="0" destOrd="0" presId="urn:microsoft.com/office/officeart/2005/8/layout/lProcess2"/>
    <dgm:cxn modelId="{B0F03489-BD8C-458D-8F82-C05631A8D2B5}" type="presParOf" srcId="{E2E52FF8-AF0D-416C-AE2A-282635CBF030}" destId="{F012B43F-0E0C-4D91-BC51-C96ED6225AF6}" srcOrd="0" destOrd="0" presId="urn:microsoft.com/office/officeart/2005/8/layout/lProcess2"/>
    <dgm:cxn modelId="{D7C3B839-00BC-47C4-9345-89C293DF0920}" type="presParOf" srcId="{8F578455-593A-4A69-9CF7-5D08B3A21937}" destId="{2B7C2D32-92AA-493B-AC11-2C5CA639D9DF}" srcOrd="1" destOrd="0" presId="urn:microsoft.com/office/officeart/2005/8/layout/lProcess2"/>
    <dgm:cxn modelId="{417EC8A8-55E8-4F42-96DF-7C2AB9CA5147}" type="presParOf" srcId="{8F578455-593A-4A69-9CF7-5D08B3A21937}" destId="{5F3682A0-8990-4E63-8F14-4F4884171E0F}" srcOrd="2" destOrd="0" presId="urn:microsoft.com/office/officeart/2005/8/layout/lProcess2"/>
    <dgm:cxn modelId="{0C760211-C365-4E81-BB6C-C2D0669392E6}" type="presParOf" srcId="{5F3682A0-8990-4E63-8F14-4F4884171E0F}" destId="{7CB43377-DA63-47A0-BC2F-691D4D10B876}" srcOrd="0" destOrd="0" presId="urn:microsoft.com/office/officeart/2005/8/layout/lProcess2"/>
    <dgm:cxn modelId="{9514AB42-8094-4A6A-B3CD-19E200CF03CB}" type="presParOf" srcId="{5F3682A0-8990-4E63-8F14-4F4884171E0F}" destId="{BEC2F9A5-981A-4BDD-9F39-286E4B1706B4}" srcOrd="1" destOrd="0" presId="urn:microsoft.com/office/officeart/2005/8/layout/lProcess2"/>
    <dgm:cxn modelId="{8FF16C95-6839-477A-8026-F474FDEB04B9}" type="presParOf" srcId="{5F3682A0-8990-4E63-8F14-4F4884171E0F}" destId="{2249FDA0-34E0-4020-A02C-2A952F59DB98}" srcOrd="2" destOrd="0" presId="urn:microsoft.com/office/officeart/2005/8/layout/lProcess2"/>
    <dgm:cxn modelId="{0A69ADDA-B3AD-461C-91F7-95D54BF381D6}" type="presParOf" srcId="{2249FDA0-34E0-4020-A02C-2A952F59DB98}" destId="{CDB8E5E3-4AC5-4A8D-A1FA-DDCE9BA810FC}" srcOrd="0" destOrd="0" presId="urn:microsoft.com/office/officeart/2005/8/layout/lProcess2"/>
    <dgm:cxn modelId="{26859746-BEF9-4DEB-A953-C765ED03A8A5}" type="presParOf" srcId="{CDB8E5E3-4AC5-4A8D-A1FA-DDCE9BA810FC}" destId="{AFB1BF33-3AFF-45F7-8064-E91EC556ACA1}" srcOrd="0" destOrd="0" presId="urn:microsoft.com/office/officeart/2005/8/layout/lProcess2"/>
    <dgm:cxn modelId="{CCC62356-5A81-4992-A5B1-2D8B576F6198}" type="presParOf" srcId="{8F578455-593A-4A69-9CF7-5D08B3A21937}" destId="{1671F3E1-071F-4098-A574-8CABE7BE473E}" srcOrd="3" destOrd="0" presId="urn:microsoft.com/office/officeart/2005/8/layout/lProcess2"/>
    <dgm:cxn modelId="{14A81A3B-D558-4982-B198-F7A21D438DA8}" type="presParOf" srcId="{8F578455-593A-4A69-9CF7-5D08B3A21937}" destId="{30939C91-6713-4193-A007-C853A62DAE90}" srcOrd="4" destOrd="0" presId="urn:microsoft.com/office/officeart/2005/8/layout/lProcess2"/>
    <dgm:cxn modelId="{5B6656F7-99BB-4C46-938B-327C115768AA}" type="presParOf" srcId="{30939C91-6713-4193-A007-C853A62DAE90}" destId="{16A82D78-E94A-41AC-8B05-A8EBB7782808}" srcOrd="0" destOrd="0" presId="urn:microsoft.com/office/officeart/2005/8/layout/lProcess2"/>
    <dgm:cxn modelId="{4C815E46-1417-4CF5-AE91-45813C2DB95F}" type="presParOf" srcId="{30939C91-6713-4193-A007-C853A62DAE90}" destId="{2C571DE7-04F9-43CA-905E-97F1C9BFF812}" srcOrd="1" destOrd="0" presId="urn:microsoft.com/office/officeart/2005/8/layout/lProcess2"/>
    <dgm:cxn modelId="{8B245CF9-08EC-46AF-BC10-1051A32857B1}" type="presParOf" srcId="{30939C91-6713-4193-A007-C853A62DAE90}" destId="{43729250-2B6A-43BD-8B44-EB9664325376}" srcOrd="2" destOrd="0" presId="urn:microsoft.com/office/officeart/2005/8/layout/lProcess2"/>
    <dgm:cxn modelId="{26E77D15-524F-43D3-AFC1-194FFED11BAB}" type="presParOf" srcId="{43729250-2B6A-43BD-8B44-EB9664325376}" destId="{F6FE7416-CADC-4498-8F56-D76E5FF2905A}" srcOrd="0" destOrd="0" presId="urn:microsoft.com/office/officeart/2005/8/layout/lProcess2"/>
    <dgm:cxn modelId="{8FFCACF2-26B2-423C-A62A-FE41EC431884}" type="presParOf" srcId="{F6FE7416-CADC-4498-8F56-D76E5FF2905A}" destId="{E1B000E7-C0DC-4AAE-927A-91CE13034CF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429AD1-3DEE-407B-B1A4-53DFE90FFDAE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DD1DD1-6F55-41E9-99A1-CDBCAC08742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заповнення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пропусків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тексті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Aufgabe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4: 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 17-22, </a:t>
          </a:r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Aufgabe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5: 23-32, </a:t>
          </a:r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Aufgabe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6: № 32-42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*)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6611E-34AF-407C-8932-2371799A8EDC}" type="par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981EA9-989B-4D50-910E-B5BE7D305495}" type="sib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0448E3-E3BA-4E45-93B1-50BA7A28513A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завданнях </a:t>
          </a:r>
          <a:r>
            <a:rPr lang="uk-UA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пропонується доповнити </a:t>
          </a:r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абзаци/речення  в тексті реченнями/частинами речень, словосполученнями/словами із наведених варіантів</a:t>
          </a:r>
          <a:endParaRPr lang="uk-UA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30305-DB4C-4371-812D-1A1D385BF61B}" type="parTrans" cxnId="{E989CFB7-EA10-41BD-A632-6A39648F5D8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EEE6A1-C753-4716-8F6E-ACFCD39BA8AA}" type="sibTrans" cxnId="{E989CFB7-EA10-41BD-A632-6A39648F5D8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B222D-CB3E-4098-B8B4-9F7B1040D10C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вважається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виконаним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ЗНО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вибрав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позначив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відповідь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бланку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відповідей </a:t>
          </a:r>
          <a:r>
            <a:rPr lang="uk-UA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 </a:t>
          </a:r>
          <a:endParaRPr lang="uk-UA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17B57-C98F-46EA-91ED-2C83D9FAA52E}" type="par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DF22C-763E-4CF3-A342-BB3CDFACE04D}" type="sib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BB6A5F-F8D5-4CA5-8170-2B2664F8536A}" type="pres">
      <dgm:prSet presAssocID="{BE429AD1-3DEE-407B-B1A4-53DFE90FFD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298CCD2-09F2-42D6-92CF-F00E338202C2}" type="pres">
      <dgm:prSet presAssocID="{61DD1DD1-6F55-41E9-99A1-CDBCAC087423}" presName="roof" presStyleLbl="dkBgShp" presStyleIdx="0" presStyleCnt="2"/>
      <dgm:spPr/>
      <dgm:t>
        <a:bodyPr/>
        <a:lstStyle/>
        <a:p>
          <a:endParaRPr lang="uk-UA"/>
        </a:p>
      </dgm:t>
    </dgm:pt>
    <dgm:pt modelId="{940EF9C0-55A6-46C0-B254-9088F153B595}" type="pres">
      <dgm:prSet presAssocID="{61DD1DD1-6F55-41E9-99A1-CDBCAC087423}" presName="pillars" presStyleCnt="0"/>
      <dgm:spPr/>
    </dgm:pt>
    <dgm:pt modelId="{B0F425F2-C2F3-447D-B9BC-EF4AE41C281D}" type="pres">
      <dgm:prSet presAssocID="{61DD1DD1-6F55-41E9-99A1-CDBCAC087423}" presName="pillar1" presStyleLbl="node1" presStyleIdx="0" presStyleCnt="2" custScaleX="11806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8C795F-C221-40D6-8664-439D22AAAF36}" type="pres">
      <dgm:prSet presAssocID="{0FEB222D-CB3E-4098-B8B4-9F7B1040D10C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20CB8C-8DD0-4C80-946F-23F9C917C4DD}" type="pres">
      <dgm:prSet presAssocID="{61DD1DD1-6F55-41E9-99A1-CDBCAC087423}" presName="base" presStyleLbl="dkBgShp" presStyleIdx="1" presStyleCnt="2"/>
      <dgm:spPr/>
    </dgm:pt>
  </dgm:ptLst>
  <dgm:cxnLst>
    <dgm:cxn modelId="{4D9271BB-161F-4D25-B919-44BB0A67E6F6}" srcId="{61DD1DD1-6F55-41E9-99A1-CDBCAC087423}" destId="{0FEB222D-CB3E-4098-B8B4-9F7B1040D10C}" srcOrd="1" destOrd="0" parTransId="{F8117B57-C98F-46EA-91ED-2C83D9FAA52E}" sibTransId="{597DF22C-763E-4CF3-A342-BB3CDFACE04D}"/>
    <dgm:cxn modelId="{A9F4369D-A3EC-458C-8381-A3922723B573}" srcId="{BE429AD1-3DEE-407B-B1A4-53DFE90FFDAE}" destId="{61DD1DD1-6F55-41E9-99A1-CDBCAC087423}" srcOrd="0" destOrd="0" parTransId="{3206611E-34AF-407C-8932-2371799A8EDC}" sibTransId="{03981EA9-989B-4D50-910E-B5BE7D305495}"/>
    <dgm:cxn modelId="{FF355CDB-03D8-4FC5-9D22-42084D683938}" type="presOf" srcId="{0FEB222D-CB3E-4098-B8B4-9F7B1040D10C}" destId="{018C795F-C221-40D6-8664-439D22AAAF36}" srcOrd="0" destOrd="0" presId="urn:microsoft.com/office/officeart/2005/8/layout/hList3"/>
    <dgm:cxn modelId="{8DE0C20B-6E71-49AA-9FC0-1EFAC3565686}" type="presOf" srcId="{61DD1DD1-6F55-41E9-99A1-CDBCAC087423}" destId="{E298CCD2-09F2-42D6-92CF-F00E338202C2}" srcOrd="0" destOrd="0" presId="urn:microsoft.com/office/officeart/2005/8/layout/hList3"/>
    <dgm:cxn modelId="{32F41DB0-7F4D-4084-BBE0-FFBE8BE76880}" type="presOf" srcId="{6E0448E3-E3BA-4E45-93B1-50BA7A28513A}" destId="{B0F425F2-C2F3-447D-B9BC-EF4AE41C281D}" srcOrd="0" destOrd="0" presId="urn:microsoft.com/office/officeart/2005/8/layout/hList3"/>
    <dgm:cxn modelId="{E50FEE4B-1B83-4068-9579-A95D7F8A4C7A}" type="presOf" srcId="{BE429AD1-3DEE-407B-B1A4-53DFE90FFDAE}" destId="{D2BB6A5F-F8D5-4CA5-8170-2B2664F8536A}" srcOrd="0" destOrd="0" presId="urn:microsoft.com/office/officeart/2005/8/layout/hList3"/>
    <dgm:cxn modelId="{E989CFB7-EA10-41BD-A632-6A39648F5D85}" srcId="{61DD1DD1-6F55-41E9-99A1-CDBCAC087423}" destId="{6E0448E3-E3BA-4E45-93B1-50BA7A28513A}" srcOrd="0" destOrd="0" parTransId="{45430305-DB4C-4371-812D-1A1D385BF61B}" sibTransId="{81EEE6A1-C753-4716-8F6E-ACFCD39BA8AA}"/>
    <dgm:cxn modelId="{4721271F-B684-4337-9F03-4C239B7C6459}" type="presParOf" srcId="{D2BB6A5F-F8D5-4CA5-8170-2B2664F8536A}" destId="{E298CCD2-09F2-42D6-92CF-F00E338202C2}" srcOrd="0" destOrd="0" presId="urn:microsoft.com/office/officeart/2005/8/layout/hList3"/>
    <dgm:cxn modelId="{4D375C9B-3D0C-42BA-9DAA-3A653E44C0F7}" type="presParOf" srcId="{D2BB6A5F-F8D5-4CA5-8170-2B2664F8536A}" destId="{940EF9C0-55A6-46C0-B254-9088F153B595}" srcOrd="1" destOrd="0" presId="urn:microsoft.com/office/officeart/2005/8/layout/hList3"/>
    <dgm:cxn modelId="{0BCC1F86-5C16-41AB-9834-9D113868F85D}" type="presParOf" srcId="{940EF9C0-55A6-46C0-B254-9088F153B595}" destId="{B0F425F2-C2F3-447D-B9BC-EF4AE41C281D}" srcOrd="0" destOrd="0" presId="urn:microsoft.com/office/officeart/2005/8/layout/hList3"/>
    <dgm:cxn modelId="{C06249E5-4E29-41F7-9650-A7725F32A518}" type="presParOf" srcId="{940EF9C0-55A6-46C0-B254-9088F153B595}" destId="{018C795F-C221-40D6-8664-439D22AAAF36}" srcOrd="1" destOrd="0" presId="urn:microsoft.com/office/officeart/2005/8/layout/hList3"/>
    <dgm:cxn modelId="{1A7F5656-EB18-4A13-AF5C-D9F60EAD67EC}" type="presParOf" srcId="{D2BB6A5F-F8D5-4CA5-8170-2B2664F8536A}" destId="{B620CB8C-8DD0-4C80-946F-23F9C917C4D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08C0D1-B919-4FB5-8CE3-7CA9F226B48A}" type="doc">
      <dgm:prSet loTypeId="urn:microsoft.com/office/officeart/2005/8/layout/lProcess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60E72853-9091-4385-873A-4CC9873560EB}">
      <dgm:prSet phldrT="[Текст]"/>
      <dgm:spPr/>
      <dgm:t>
        <a:bodyPr/>
        <a:lstStyle/>
        <a:p>
          <a:r>
            <a:rPr lang="uk-UA" b="1" smtClean="0">
              <a:latin typeface="Times New Roman" panose="02020603050405020304" pitchFamily="18" charset="0"/>
              <a:cs typeface="Times New Roman" panose="02020603050405020304" pitchFamily="18" charset="0"/>
            </a:rPr>
            <a:t>1 бал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389270-328F-4587-B5AB-3011D16F70E6}" type="parTrans" cxnId="{1E61FD17-98B4-4FE2-886C-4F31E07B9EAE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51F48-5D41-4D72-806C-8DE76DBA9988}" type="sibTrans" cxnId="{1E61FD17-98B4-4FE2-886C-4F31E07B9EAE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E8DB27-0B94-4D9C-96A8-2D82DB6A6F83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 балів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36EB32-BF1F-4B79-B941-6B92CFFD1C54}" type="parTrans" cxnId="{C7FED685-C660-4FD4-96E8-5C2CC0D0140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23043-8BF4-4E2C-958C-7DD50BCB48C1}" type="sibTrans" cxnId="{C7FED685-C660-4FD4-96E8-5C2CC0D0140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C199B-29B4-4521-9741-7BB177AEB63A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 балів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EDBDE-20BA-4101-98B7-2B86D895C4D9}" type="parTrans" cxnId="{61BE9428-4331-4B5A-AF89-E50873389FC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D0F77C-00C1-4A58-A958-07419A9E0DF9}" type="sibTrans" cxnId="{61BE9428-4331-4B5A-AF89-E50873389FC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6917EA-1968-4713-B21B-22D1497CAF61}">
      <dgm:prSet custT="1"/>
      <dgm:spPr/>
      <dgm:t>
        <a:bodyPr/>
        <a:lstStyle/>
        <a:p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вказано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правильну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відповідь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89C635-DC3F-498D-90B4-59E00B257D29}" type="parTrans" cxnId="{00553DA4-49D5-43AE-8592-629078228FC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A2BABA-7A92-4D48-96F8-B0805C23FC7B}" type="sibTrans" cxnId="{00553DA4-49D5-43AE-8592-629078228FC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780C03-B500-4307-82D4-B47385267B57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 вказано неправильну відповідь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9966BF-46D4-45FB-AE81-BBA234D16EF7}" type="parTrans" cxnId="{F986CE93-FFEB-4122-990B-622CFBD3950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D05396-429D-41F5-A6B9-FDDBC7A90538}" type="sibTrans" cxnId="{F986CE93-FFEB-4122-990B-622CFBD3950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EDBFF3-34A5-48BA-B07C-C07AEA79F812}">
      <dgm:prSet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вказано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більше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однієї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надано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9C9564-117E-4CF0-93BC-00EA0EB119CE}" type="parTrans" cxnId="{7F926A29-2311-4E52-AE3C-997E39AAE59D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C6BB1A-097B-47D0-BB08-D44670F3E2AF}" type="sibTrans" cxnId="{7F926A29-2311-4E52-AE3C-997E39AAE59D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578455-593A-4A69-9CF7-5D08B3A21937}" type="pres">
      <dgm:prSet presAssocID="{4708C0D1-B919-4FB5-8CE3-7CA9F226B48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971F089-BCCB-4E06-9740-E10810D770D3}" type="pres">
      <dgm:prSet presAssocID="{60E72853-9091-4385-873A-4CC9873560EB}" presName="compNode" presStyleCnt="0"/>
      <dgm:spPr/>
    </dgm:pt>
    <dgm:pt modelId="{A4791F71-F041-409E-A795-81913D6FCFFF}" type="pres">
      <dgm:prSet presAssocID="{60E72853-9091-4385-873A-4CC9873560EB}" presName="aNode" presStyleLbl="bgShp" presStyleIdx="0" presStyleCnt="3"/>
      <dgm:spPr/>
      <dgm:t>
        <a:bodyPr/>
        <a:lstStyle/>
        <a:p>
          <a:endParaRPr lang="uk-UA"/>
        </a:p>
      </dgm:t>
    </dgm:pt>
    <dgm:pt modelId="{A55B792F-F623-40A8-8783-0737C97A206C}" type="pres">
      <dgm:prSet presAssocID="{60E72853-9091-4385-873A-4CC9873560EB}" presName="textNode" presStyleLbl="bgShp" presStyleIdx="0" presStyleCnt="3"/>
      <dgm:spPr/>
      <dgm:t>
        <a:bodyPr/>
        <a:lstStyle/>
        <a:p>
          <a:endParaRPr lang="uk-UA"/>
        </a:p>
      </dgm:t>
    </dgm:pt>
    <dgm:pt modelId="{7DDF2CD6-8901-4A64-9DC8-42F80FAD0E11}" type="pres">
      <dgm:prSet presAssocID="{60E72853-9091-4385-873A-4CC9873560EB}" presName="compChildNode" presStyleCnt="0"/>
      <dgm:spPr/>
    </dgm:pt>
    <dgm:pt modelId="{E2E52FF8-AF0D-416C-AE2A-282635CBF030}" type="pres">
      <dgm:prSet presAssocID="{60E72853-9091-4385-873A-4CC9873560EB}" presName="theInnerList" presStyleCnt="0"/>
      <dgm:spPr/>
    </dgm:pt>
    <dgm:pt modelId="{F012B43F-0E0C-4D91-BC51-C96ED6225AF6}" type="pres">
      <dgm:prSet presAssocID="{4E6917EA-1968-4713-B21B-22D1497CAF6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7C2D32-92AA-493B-AC11-2C5CA639D9DF}" type="pres">
      <dgm:prSet presAssocID="{60E72853-9091-4385-873A-4CC9873560EB}" presName="aSpace" presStyleCnt="0"/>
      <dgm:spPr/>
    </dgm:pt>
    <dgm:pt modelId="{5F3682A0-8990-4E63-8F14-4F4884171E0F}" type="pres">
      <dgm:prSet presAssocID="{E0E8DB27-0B94-4D9C-96A8-2D82DB6A6F83}" presName="compNode" presStyleCnt="0"/>
      <dgm:spPr/>
    </dgm:pt>
    <dgm:pt modelId="{7CB43377-DA63-47A0-BC2F-691D4D10B876}" type="pres">
      <dgm:prSet presAssocID="{E0E8DB27-0B94-4D9C-96A8-2D82DB6A6F83}" presName="aNode" presStyleLbl="bgShp" presStyleIdx="1" presStyleCnt="3"/>
      <dgm:spPr/>
      <dgm:t>
        <a:bodyPr/>
        <a:lstStyle/>
        <a:p>
          <a:endParaRPr lang="uk-UA"/>
        </a:p>
      </dgm:t>
    </dgm:pt>
    <dgm:pt modelId="{BEC2F9A5-981A-4BDD-9F39-286E4B1706B4}" type="pres">
      <dgm:prSet presAssocID="{E0E8DB27-0B94-4D9C-96A8-2D82DB6A6F83}" presName="textNode" presStyleLbl="bgShp" presStyleIdx="1" presStyleCnt="3"/>
      <dgm:spPr/>
      <dgm:t>
        <a:bodyPr/>
        <a:lstStyle/>
        <a:p>
          <a:endParaRPr lang="uk-UA"/>
        </a:p>
      </dgm:t>
    </dgm:pt>
    <dgm:pt modelId="{2249FDA0-34E0-4020-A02C-2A952F59DB98}" type="pres">
      <dgm:prSet presAssocID="{E0E8DB27-0B94-4D9C-96A8-2D82DB6A6F83}" presName="compChildNode" presStyleCnt="0"/>
      <dgm:spPr/>
    </dgm:pt>
    <dgm:pt modelId="{CDB8E5E3-4AC5-4A8D-A1FA-DDCE9BA810FC}" type="pres">
      <dgm:prSet presAssocID="{E0E8DB27-0B94-4D9C-96A8-2D82DB6A6F83}" presName="theInnerList" presStyleCnt="0"/>
      <dgm:spPr/>
    </dgm:pt>
    <dgm:pt modelId="{AFB1BF33-3AFF-45F7-8064-E91EC556ACA1}" type="pres">
      <dgm:prSet presAssocID="{D8780C03-B500-4307-82D4-B47385267B5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71F3E1-071F-4098-A574-8CABE7BE473E}" type="pres">
      <dgm:prSet presAssocID="{E0E8DB27-0B94-4D9C-96A8-2D82DB6A6F83}" presName="aSpace" presStyleCnt="0"/>
      <dgm:spPr/>
    </dgm:pt>
    <dgm:pt modelId="{30939C91-6713-4193-A007-C853A62DAE90}" type="pres">
      <dgm:prSet presAssocID="{D09C199B-29B4-4521-9741-7BB177AEB63A}" presName="compNode" presStyleCnt="0"/>
      <dgm:spPr/>
    </dgm:pt>
    <dgm:pt modelId="{16A82D78-E94A-41AC-8B05-A8EBB7782808}" type="pres">
      <dgm:prSet presAssocID="{D09C199B-29B4-4521-9741-7BB177AEB63A}" presName="aNode" presStyleLbl="bgShp" presStyleIdx="2" presStyleCnt="3" custScaleX="115759"/>
      <dgm:spPr/>
      <dgm:t>
        <a:bodyPr/>
        <a:lstStyle/>
        <a:p>
          <a:endParaRPr lang="uk-UA"/>
        </a:p>
      </dgm:t>
    </dgm:pt>
    <dgm:pt modelId="{2C571DE7-04F9-43CA-905E-97F1C9BFF812}" type="pres">
      <dgm:prSet presAssocID="{D09C199B-29B4-4521-9741-7BB177AEB63A}" presName="textNode" presStyleLbl="bgShp" presStyleIdx="2" presStyleCnt="3"/>
      <dgm:spPr/>
      <dgm:t>
        <a:bodyPr/>
        <a:lstStyle/>
        <a:p>
          <a:endParaRPr lang="uk-UA"/>
        </a:p>
      </dgm:t>
    </dgm:pt>
    <dgm:pt modelId="{43729250-2B6A-43BD-8B44-EB9664325376}" type="pres">
      <dgm:prSet presAssocID="{D09C199B-29B4-4521-9741-7BB177AEB63A}" presName="compChildNode" presStyleCnt="0"/>
      <dgm:spPr/>
    </dgm:pt>
    <dgm:pt modelId="{F6FE7416-CADC-4498-8F56-D76E5FF2905A}" type="pres">
      <dgm:prSet presAssocID="{D09C199B-29B4-4521-9741-7BB177AEB63A}" presName="theInnerList" presStyleCnt="0"/>
      <dgm:spPr/>
    </dgm:pt>
    <dgm:pt modelId="{E1B000E7-C0DC-4AAE-927A-91CE13034CF7}" type="pres">
      <dgm:prSet presAssocID="{12EDBFF3-34A5-48BA-B07C-C07AEA79F812}" presName="childNode" presStyleLbl="node1" presStyleIdx="2" presStyleCnt="3" custScaleX="11712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2D8E84B-81BE-47E2-962A-A9C9A355ADDD}" type="presOf" srcId="{D09C199B-29B4-4521-9741-7BB177AEB63A}" destId="{2C571DE7-04F9-43CA-905E-97F1C9BFF812}" srcOrd="1" destOrd="0" presId="urn:microsoft.com/office/officeart/2005/8/layout/lProcess2"/>
    <dgm:cxn modelId="{8CACAF0D-313A-4857-A6A2-AE7749669E66}" type="presOf" srcId="{4E6917EA-1968-4713-B21B-22D1497CAF61}" destId="{F012B43F-0E0C-4D91-BC51-C96ED6225AF6}" srcOrd="0" destOrd="0" presId="urn:microsoft.com/office/officeart/2005/8/layout/lProcess2"/>
    <dgm:cxn modelId="{1E61FD17-98B4-4FE2-886C-4F31E07B9EAE}" srcId="{4708C0D1-B919-4FB5-8CE3-7CA9F226B48A}" destId="{60E72853-9091-4385-873A-4CC9873560EB}" srcOrd="0" destOrd="0" parTransId="{F7389270-328F-4587-B5AB-3011D16F70E6}" sibTransId="{52751F48-5D41-4D72-806C-8DE76DBA9988}"/>
    <dgm:cxn modelId="{F1C96C15-F42B-45B1-8BB7-68AD0DCD0D6A}" type="presOf" srcId="{D09C199B-29B4-4521-9741-7BB177AEB63A}" destId="{16A82D78-E94A-41AC-8B05-A8EBB7782808}" srcOrd="0" destOrd="0" presId="urn:microsoft.com/office/officeart/2005/8/layout/lProcess2"/>
    <dgm:cxn modelId="{1B438D1F-F99E-4646-9AA7-8AF2B79EF9F1}" type="presOf" srcId="{60E72853-9091-4385-873A-4CC9873560EB}" destId="{A4791F71-F041-409E-A795-81913D6FCFFF}" srcOrd="0" destOrd="0" presId="urn:microsoft.com/office/officeart/2005/8/layout/lProcess2"/>
    <dgm:cxn modelId="{BCD3396C-9530-4DEB-B3D5-7ED0F29BA526}" type="presOf" srcId="{4708C0D1-B919-4FB5-8CE3-7CA9F226B48A}" destId="{8F578455-593A-4A69-9CF7-5D08B3A21937}" srcOrd="0" destOrd="0" presId="urn:microsoft.com/office/officeart/2005/8/layout/lProcess2"/>
    <dgm:cxn modelId="{B602C1B5-09F0-4D83-867B-CD17B5212B43}" type="presOf" srcId="{12EDBFF3-34A5-48BA-B07C-C07AEA79F812}" destId="{E1B000E7-C0DC-4AAE-927A-91CE13034CF7}" srcOrd="0" destOrd="0" presId="urn:microsoft.com/office/officeart/2005/8/layout/lProcess2"/>
    <dgm:cxn modelId="{D79985C3-DEC9-422F-BD7B-39DB249C755C}" type="presOf" srcId="{E0E8DB27-0B94-4D9C-96A8-2D82DB6A6F83}" destId="{7CB43377-DA63-47A0-BC2F-691D4D10B876}" srcOrd="0" destOrd="0" presId="urn:microsoft.com/office/officeart/2005/8/layout/lProcess2"/>
    <dgm:cxn modelId="{61BE9428-4331-4B5A-AF89-E50873389FC2}" srcId="{4708C0D1-B919-4FB5-8CE3-7CA9F226B48A}" destId="{D09C199B-29B4-4521-9741-7BB177AEB63A}" srcOrd="2" destOrd="0" parTransId="{C33EDBDE-20BA-4101-98B7-2B86D895C4D9}" sibTransId="{4BD0F77C-00C1-4A58-A958-07419A9E0DF9}"/>
    <dgm:cxn modelId="{C7FED685-C660-4FD4-96E8-5C2CC0D0140F}" srcId="{4708C0D1-B919-4FB5-8CE3-7CA9F226B48A}" destId="{E0E8DB27-0B94-4D9C-96A8-2D82DB6A6F83}" srcOrd="1" destOrd="0" parTransId="{7436EB32-BF1F-4B79-B941-6B92CFFD1C54}" sibTransId="{EE223043-8BF4-4E2C-958C-7DD50BCB48C1}"/>
    <dgm:cxn modelId="{0367CB0C-50A4-4D45-9D59-E7CFB0D434E1}" type="presOf" srcId="{D8780C03-B500-4307-82D4-B47385267B57}" destId="{AFB1BF33-3AFF-45F7-8064-E91EC556ACA1}" srcOrd="0" destOrd="0" presId="urn:microsoft.com/office/officeart/2005/8/layout/lProcess2"/>
    <dgm:cxn modelId="{00553DA4-49D5-43AE-8592-629078228FC8}" srcId="{60E72853-9091-4385-873A-4CC9873560EB}" destId="{4E6917EA-1968-4713-B21B-22D1497CAF61}" srcOrd="0" destOrd="0" parTransId="{3389C635-DC3F-498D-90B4-59E00B257D29}" sibTransId="{90A2BABA-7A92-4D48-96F8-B0805C23FC7B}"/>
    <dgm:cxn modelId="{85FC5259-A254-4DD5-B1D3-454DD1C35D22}" type="presOf" srcId="{60E72853-9091-4385-873A-4CC9873560EB}" destId="{A55B792F-F623-40A8-8783-0737C97A206C}" srcOrd="1" destOrd="0" presId="urn:microsoft.com/office/officeart/2005/8/layout/lProcess2"/>
    <dgm:cxn modelId="{7D6F9E8C-8296-4958-BA6A-AF1A55AC152B}" type="presOf" srcId="{E0E8DB27-0B94-4D9C-96A8-2D82DB6A6F83}" destId="{BEC2F9A5-981A-4BDD-9F39-286E4B1706B4}" srcOrd="1" destOrd="0" presId="urn:microsoft.com/office/officeart/2005/8/layout/lProcess2"/>
    <dgm:cxn modelId="{F986CE93-FFEB-4122-990B-622CFBD39504}" srcId="{E0E8DB27-0B94-4D9C-96A8-2D82DB6A6F83}" destId="{D8780C03-B500-4307-82D4-B47385267B57}" srcOrd="0" destOrd="0" parTransId="{9F9966BF-46D4-45FB-AE81-BBA234D16EF7}" sibTransId="{91D05396-429D-41F5-A6B9-FDDBC7A90538}"/>
    <dgm:cxn modelId="{7F926A29-2311-4E52-AE3C-997E39AAE59D}" srcId="{D09C199B-29B4-4521-9741-7BB177AEB63A}" destId="{12EDBFF3-34A5-48BA-B07C-C07AEA79F812}" srcOrd="0" destOrd="0" parTransId="{FF9C9564-117E-4CF0-93BC-00EA0EB119CE}" sibTransId="{83C6BB1A-097B-47D0-BB08-D44670F3E2AF}"/>
    <dgm:cxn modelId="{C710281E-33E7-4A2D-A35F-4BE20E415811}" type="presParOf" srcId="{8F578455-593A-4A69-9CF7-5D08B3A21937}" destId="{8971F089-BCCB-4E06-9740-E10810D770D3}" srcOrd="0" destOrd="0" presId="urn:microsoft.com/office/officeart/2005/8/layout/lProcess2"/>
    <dgm:cxn modelId="{999AB82D-6A15-4D41-B659-45EDA3EE2638}" type="presParOf" srcId="{8971F089-BCCB-4E06-9740-E10810D770D3}" destId="{A4791F71-F041-409E-A795-81913D6FCFFF}" srcOrd="0" destOrd="0" presId="urn:microsoft.com/office/officeart/2005/8/layout/lProcess2"/>
    <dgm:cxn modelId="{73F79E77-4CA7-4D42-9A3F-DC3BA39E4B44}" type="presParOf" srcId="{8971F089-BCCB-4E06-9740-E10810D770D3}" destId="{A55B792F-F623-40A8-8783-0737C97A206C}" srcOrd="1" destOrd="0" presId="urn:microsoft.com/office/officeart/2005/8/layout/lProcess2"/>
    <dgm:cxn modelId="{4DC4A484-5A51-4842-8F2B-0160AD177EB8}" type="presParOf" srcId="{8971F089-BCCB-4E06-9740-E10810D770D3}" destId="{7DDF2CD6-8901-4A64-9DC8-42F80FAD0E11}" srcOrd="2" destOrd="0" presId="urn:microsoft.com/office/officeart/2005/8/layout/lProcess2"/>
    <dgm:cxn modelId="{7E61BFDE-673C-47DB-8BDE-1027FB708D84}" type="presParOf" srcId="{7DDF2CD6-8901-4A64-9DC8-42F80FAD0E11}" destId="{E2E52FF8-AF0D-416C-AE2A-282635CBF030}" srcOrd="0" destOrd="0" presId="urn:microsoft.com/office/officeart/2005/8/layout/lProcess2"/>
    <dgm:cxn modelId="{AF46F747-9D9C-4558-BD16-2A1EF01309CB}" type="presParOf" srcId="{E2E52FF8-AF0D-416C-AE2A-282635CBF030}" destId="{F012B43F-0E0C-4D91-BC51-C96ED6225AF6}" srcOrd="0" destOrd="0" presId="urn:microsoft.com/office/officeart/2005/8/layout/lProcess2"/>
    <dgm:cxn modelId="{89A9F8F2-485A-4BE2-9098-5E3953774416}" type="presParOf" srcId="{8F578455-593A-4A69-9CF7-5D08B3A21937}" destId="{2B7C2D32-92AA-493B-AC11-2C5CA639D9DF}" srcOrd="1" destOrd="0" presId="urn:microsoft.com/office/officeart/2005/8/layout/lProcess2"/>
    <dgm:cxn modelId="{4ECE55F7-0509-403C-B679-E9C44CA08BBF}" type="presParOf" srcId="{8F578455-593A-4A69-9CF7-5D08B3A21937}" destId="{5F3682A0-8990-4E63-8F14-4F4884171E0F}" srcOrd="2" destOrd="0" presId="urn:microsoft.com/office/officeart/2005/8/layout/lProcess2"/>
    <dgm:cxn modelId="{EB5C47EF-8C33-400A-A44C-F83B0BBC6B97}" type="presParOf" srcId="{5F3682A0-8990-4E63-8F14-4F4884171E0F}" destId="{7CB43377-DA63-47A0-BC2F-691D4D10B876}" srcOrd="0" destOrd="0" presId="urn:microsoft.com/office/officeart/2005/8/layout/lProcess2"/>
    <dgm:cxn modelId="{5EEFC83F-DEDB-477D-84E4-E17833D2A06F}" type="presParOf" srcId="{5F3682A0-8990-4E63-8F14-4F4884171E0F}" destId="{BEC2F9A5-981A-4BDD-9F39-286E4B1706B4}" srcOrd="1" destOrd="0" presId="urn:microsoft.com/office/officeart/2005/8/layout/lProcess2"/>
    <dgm:cxn modelId="{E8B4CBBE-96C5-4AF0-A7CB-A9E4A3DE445A}" type="presParOf" srcId="{5F3682A0-8990-4E63-8F14-4F4884171E0F}" destId="{2249FDA0-34E0-4020-A02C-2A952F59DB98}" srcOrd="2" destOrd="0" presId="urn:microsoft.com/office/officeart/2005/8/layout/lProcess2"/>
    <dgm:cxn modelId="{50442E35-C943-4A75-98F9-70E12BE3E470}" type="presParOf" srcId="{2249FDA0-34E0-4020-A02C-2A952F59DB98}" destId="{CDB8E5E3-4AC5-4A8D-A1FA-DDCE9BA810FC}" srcOrd="0" destOrd="0" presId="urn:microsoft.com/office/officeart/2005/8/layout/lProcess2"/>
    <dgm:cxn modelId="{7860969E-23FC-4A45-A48F-187FB41D1BB0}" type="presParOf" srcId="{CDB8E5E3-4AC5-4A8D-A1FA-DDCE9BA810FC}" destId="{AFB1BF33-3AFF-45F7-8064-E91EC556ACA1}" srcOrd="0" destOrd="0" presId="urn:microsoft.com/office/officeart/2005/8/layout/lProcess2"/>
    <dgm:cxn modelId="{CCB48987-150D-40FB-AC10-A47F7F12177D}" type="presParOf" srcId="{8F578455-593A-4A69-9CF7-5D08B3A21937}" destId="{1671F3E1-071F-4098-A574-8CABE7BE473E}" srcOrd="3" destOrd="0" presId="urn:microsoft.com/office/officeart/2005/8/layout/lProcess2"/>
    <dgm:cxn modelId="{03734B0E-9A6C-483F-AFEF-825B3DCA72B4}" type="presParOf" srcId="{8F578455-593A-4A69-9CF7-5D08B3A21937}" destId="{30939C91-6713-4193-A007-C853A62DAE90}" srcOrd="4" destOrd="0" presId="urn:microsoft.com/office/officeart/2005/8/layout/lProcess2"/>
    <dgm:cxn modelId="{C6F2AF63-F533-4806-BCE6-EF841E9F915C}" type="presParOf" srcId="{30939C91-6713-4193-A007-C853A62DAE90}" destId="{16A82D78-E94A-41AC-8B05-A8EBB7782808}" srcOrd="0" destOrd="0" presId="urn:microsoft.com/office/officeart/2005/8/layout/lProcess2"/>
    <dgm:cxn modelId="{F8DC7FAF-1431-44B3-8D71-3CBB70349434}" type="presParOf" srcId="{30939C91-6713-4193-A007-C853A62DAE90}" destId="{2C571DE7-04F9-43CA-905E-97F1C9BFF812}" srcOrd="1" destOrd="0" presId="urn:microsoft.com/office/officeart/2005/8/layout/lProcess2"/>
    <dgm:cxn modelId="{AF8EC2D7-4A37-40FD-8376-6DE302E5678A}" type="presParOf" srcId="{30939C91-6713-4193-A007-C853A62DAE90}" destId="{43729250-2B6A-43BD-8B44-EB9664325376}" srcOrd="2" destOrd="0" presId="urn:microsoft.com/office/officeart/2005/8/layout/lProcess2"/>
    <dgm:cxn modelId="{F8184CAA-99B6-47AC-B2FF-F317C559E449}" type="presParOf" srcId="{43729250-2B6A-43BD-8B44-EB9664325376}" destId="{F6FE7416-CADC-4498-8F56-D76E5FF2905A}" srcOrd="0" destOrd="0" presId="urn:microsoft.com/office/officeart/2005/8/layout/lProcess2"/>
    <dgm:cxn modelId="{B82FCD02-3A2C-4CCF-BCF9-F96CE8F6E363}" type="presParOf" srcId="{F6FE7416-CADC-4498-8F56-D76E5FF2905A}" destId="{E1B000E7-C0DC-4AAE-927A-91CE13034CF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429AD1-3DEE-407B-B1A4-53DFE90FFDAE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DD1DD1-6F55-41E9-99A1-CDBCAC08742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відкритої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розгорнутою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відповіддю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(43*)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6611E-34AF-407C-8932-2371799A8EDC}" type="par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981EA9-989B-4D50-910E-B5BE7D305495}" type="sib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B222D-CB3E-4098-B8B4-9F7B1040D10C}">
      <dgm:prSet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складається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передбачає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учасником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ЗНО </a:t>
          </a:r>
          <a:r>
            <a:rPr lang="ru-RU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власного</a:t>
          </a:r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висловлення</a:t>
          </a:r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запропонованої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комунікативної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ситуації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 бланку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відповідей </a:t>
          </a:r>
          <a:r>
            <a:rPr lang="uk-UA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 </a:t>
          </a:r>
          <a:endParaRPr lang="uk-UA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17B57-C98F-46EA-91ED-2C83D9FAA52E}" type="par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DF22C-763E-4CF3-A342-BB3CDFACE04D}" type="sib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BB6A5F-F8D5-4CA5-8170-2B2664F8536A}" type="pres">
      <dgm:prSet presAssocID="{BE429AD1-3DEE-407B-B1A4-53DFE90FFD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298CCD2-09F2-42D6-92CF-F00E338202C2}" type="pres">
      <dgm:prSet presAssocID="{61DD1DD1-6F55-41E9-99A1-CDBCAC087423}" presName="roof" presStyleLbl="dkBgShp" presStyleIdx="0" presStyleCnt="2"/>
      <dgm:spPr/>
      <dgm:t>
        <a:bodyPr/>
        <a:lstStyle/>
        <a:p>
          <a:endParaRPr lang="uk-UA"/>
        </a:p>
      </dgm:t>
    </dgm:pt>
    <dgm:pt modelId="{940EF9C0-55A6-46C0-B254-9088F153B595}" type="pres">
      <dgm:prSet presAssocID="{61DD1DD1-6F55-41E9-99A1-CDBCAC087423}" presName="pillars" presStyleCnt="0"/>
      <dgm:spPr/>
    </dgm:pt>
    <dgm:pt modelId="{B0F425F2-C2F3-447D-B9BC-EF4AE41C281D}" type="pres">
      <dgm:prSet presAssocID="{61DD1DD1-6F55-41E9-99A1-CDBCAC087423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20CB8C-8DD0-4C80-946F-23F9C917C4DD}" type="pres">
      <dgm:prSet presAssocID="{61DD1DD1-6F55-41E9-99A1-CDBCAC087423}" presName="base" presStyleLbl="dkBgShp" presStyleIdx="1" presStyleCnt="2"/>
      <dgm:spPr/>
    </dgm:pt>
  </dgm:ptLst>
  <dgm:cxnLst>
    <dgm:cxn modelId="{4D9271BB-161F-4D25-B919-44BB0A67E6F6}" srcId="{61DD1DD1-6F55-41E9-99A1-CDBCAC087423}" destId="{0FEB222D-CB3E-4098-B8B4-9F7B1040D10C}" srcOrd="0" destOrd="0" parTransId="{F8117B57-C98F-46EA-91ED-2C83D9FAA52E}" sibTransId="{597DF22C-763E-4CF3-A342-BB3CDFACE04D}"/>
    <dgm:cxn modelId="{A9F4369D-A3EC-458C-8381-A3922723B573}" srcId="{BE429AD1-3DEE-407B-B1A4-53DFE90FFDAE}" destId="{61DD1DD1-6F55-41E9-99A1-CDBCAC087423}" srcOrd="0" destOrd="0" parTransId="{3206611E-34AF-407C-8932-2371799A8EDC}" sibTransId="{03981EA9-989B-4D50-910E-B5BE7D305495}"/>
    <dgm:cxn modelId="{64984675-D3AD-4F9A-884F-E34070881D0A}" type="presOf" srcId="{61DD1DD1-6F55-41E9-99A1-CDBCAC087423}" destId="{E298CCD2-09F2-42D6-92CF-F00E338202C2}" srcOrd="0" destOrd="0" presId="urn:microsoft.com/office/officeart/2005/8/layout/hList3"/>
    <dgm:cxn modelId="{D3D76A48-4282-438F-B2EB-8C5F4E54E979}" type="presOf" srcId="{0FEB222D-CB3E-4098-B8B4-9F7B1040D10C}" destId="{B0F425F2-C2F3-447D-B9BC-EF4AE41C281D}" srcOrd="0" destOrd="0" presId="urn:microsoft.com/office/officeart/2005/8/layout/hList3"/>
    <dgm:cxn modelId="{4DBE7749-41C9-4F88-808A-90CA6B545433}" type="presOf" srcId="{BE429AD1-3DEE-407B-B1A4-53DFE90FFDAE}" destId="{D2BB6A5F-F8D5-4CA5-8170-2B2664F8536A}" srcOrd="0" destOrd="0" presId="urn:microsoft.com/office/officeart/2005/8/layout/hList3"/>
    <dgm:cxn modelId="{9538CE1C-FFB4-4C36-9336-649FCB61D8D2}" type="presParOf" srcId="{D2BB6A5F-F8D5-4CA5-8170-2B2664F8536A}" destId="{E298CCD2-09F2-42D6-92CF-F00E338202C2}" srcOrd="0" destOrd="0" presId="urn:microsoft.com/office/officeart/2005/8/layout/hList3"/>
    <dgm:cxn modelId="{2A885DE4-4B25-44AD-B493-B598C497EECA}" type="presParOf" srcId="{D2BB6A5F-F8D5-4CA5-8170-2B2664F8536A}" destId="{940EF9C0-55A6-46C0-B254-9088F153B595}" srcOrd="1" destOrd="0" presId="urn:microsoft.com/office/officeart/2005/8/layout/hList3"/>
    <dgm:cxn modelId="{510CD263-81F5-492B-8B90-E833BC6ECB1E}" type="presParOf" srcId="{940EF9C0-55A6-46C0-B254-9088F153B595}" destId="{B0F425F2-C2F3-447D-B9BC-EF4AE41C281D}" srcOrd="0" destOrd="0" presId="urn:microsoft.com/office/officeart/2005/8/layout/hList3"/>
    <dgm:cxn modelId="{C63D2D4E-99F4-4612-A9CC-11B929A8C337}" type="presParOf" srcId="{D2BB6A5F-F8D5-4CA5-8170-2B2664F8536A}" destId="{B620CB8C-8DD0-4C80-946F-23F9C917C4D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E28F6-8A98-4884-AEDF-A7883BE8A827}">
      <dsp:nvSpPr>
        <dsp:cNvPr id="0" name=""/>
        <dsp:cNvSpPr/>
      </dsp:nvSpPr>
      <dsp:spPr>
        <a:xfrm>
          <a:off x="4118" y="0"/>
          <a:ext cx="3962102" cy="56494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Загальна кількість завдань</a:t>
          </a:r>
          <a:endParaRPr lang="uk-UA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8" y="0"/>
        <a:ext cx="3962102" cy="1694847"/>
      </dsp:txXfrm>
    </dsp:sp>
    <dsp:sp modelId="{2FF1F10E-E0D2-40F7-8573-C6BACBD6EE69}">
      <dsp:nvSpPr>
        <dsp:cNvPr id="0" name=""/>
        <dsp:cNvSpPr/>
      </dsp:nvSpPr>
      <dsp:spPr>
        <a:xfrm>
          <a:off x="400329" y="1694847"/>
          <a:ext cx="3169681" cy="36721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520" tIns="167640" rIns="223520" bIns="16764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</a:t>
          </a:r>
          <a:endParaRPr lang="uk-UA" sz="8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3166" y="1787684"/>
        <a:ext cx="2984007" cy="3486495"/>
      </dsp:txXfrm>
    </dsp:sp>
    <dsp:sp modelId="{443735C7-E8E4-4CA4-8F5B-3911524301E1}">
      <dsp:nvSpPr>
        <dsp:cNvPr id="0" name=""/>
        <dsp:cNvSpPr/>
      </dsp:nvSpPr>
      <dsp:spPr>
        <a:xfrm>
          <a:off x="4263378" y="0"/>
          <a:ext cx="3962102" cy="56494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Час, відведений на виконання роботи</a:t>
          </a:r>
          <a:endParaRPr lang="uk-UA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3378" y="0"/>
        <a:ext cx="3962102" cy="1694847"/>
      </dsp:txXfrm>
    </dsp:sp>
    <dsp:sp modelId="{72CAE6BB-E172-4DEE-A7C6-CA12244BB3AC}">
      <dsp:nvSpPr>
        <dsp:cNvPr id="0" name=""/>
        <dsp:cNvSpPr/>
      </dsp:nvSpPr>
      <dsp:spPr>
        <a:xfrm>
          <a:off x="4659589" y="1694847"/>
          <a:ext cx="3169681" cy="3672169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23825" rIns="16510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120 хвилин</a:t>
          </a:r>
          <a:endParaRPr lang="uk-UA" sz="6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52426" y="1787684"/>
        <a:ext cx="2984007" cy="34864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F8038-532D-48CE-8038-714AAECDD443}">
      <dsp:nvSpPr>
        <dsp:cNvPr id="0" name=""/>
        <dsp:cNvSpPr/>
      </dsp:nvSpPr>
      <dsp:spPr>
        <a:xfrm>
          <a:off x="1063" y="0"/>
          <a:ext cx="2765346" cy="500141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І. «Читання» 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Aufgaben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1–4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3" y="0"/>
        <a:ext cx="2765346" cy="1500425"/>
      </dsp:txXfrm>
    </dsp:sp>
    <dsp:sp modelId="{C8CA6D43-3BBA-4DB4-83CB-D5C8ADD63ED3}">
      <dsp:nvSpPr>
        <dsp:cNvPr id="0" name=""/>
        <dsp:cNvSpPr/>
      </dsp:nvSpPr>
      <dsp:spPr>
        <a:xfrm>
          <a:off x="277598" y="1501890"/>
          <a:ext cx="2212277" cy="15079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містить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різних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форм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766" y="1546058"/>
        <a:ext cx="2123941" cy="1419660"/>
      </dsp:txXfrm>
    </dsp:sp>
    <dsp:sp modelId="{039A52C0-0399-47DE-A178-68561917CE82}">
      <dsp:nvSpPr>
        <dsp:cNvPr id="0" name=""/>
        <dsp:cNvSpPr/>
      </dsp:nvSpPr>
      <dsp:spPr>
        <a:xfrm>
          <a:off x="277598" y="3241886"/>
          <a:ext cx="2212277" cy="15079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Відповіді на ці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позначаються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бланку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відповідей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766" y="3286054"/>
        <a:ext cx="2123941" cy="1419660"/>
      </dsp:txXfrm>
    </dsp:sp>
    <dsp:sp modelId="{0E1BBBED-CE1D-4C95-8158-F1C3F02921B8}">
      <dsp:nvSpPr>
        <dsp:cNvPr id="0" name=""/>
        <dsp:cNvSpPr/>
      </dsp:nvSpPr>
      <dsp:spPr>
        <a:xfrm>
          <a:off x="2973810" y="0"/>
          <a:ext cx="2765346" cy="500141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ІІ. «Використання мови»               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Aufgabe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та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Aufgabe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6)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3810" y="0"/>
        <a:ext cx="2765346" cy="1500425"/>
      </dsp:txXfrm>
    </dsp:sp>
    <dsp:sp modelId="{028226AC-8BBC-4C4B-B46D-981FBD6F581A}">
      <dsp:nvSpPr>
        <dsp:cNvPr id="0" name=""/>
        <dsp:cNvSpPr/>
      </dsp:nvSpPr>
      <dsp:spPr>
        <a:xfrm>
          <a:off x="3250345" y="1501890"/>
          <a:ext cx="2212277" cy="15079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містить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 </a:t>
          </a: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завдань</a:t>
          </a:r>
          <a:endParaRPr lang="uk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4513" y="1546058"/>
        <a:ext cx="2123941" cy="1419660"/>
      </dsp:txXfrm>
    </dsp:sp>
    <dsp:sp modelId="{89C38A60-0605-4F05-A574-60A7B5378179}">
      <dsp:nvSpPr>
        <dsp:cNvPr id="0" name=""/>
        <dsp:cNvSpPr/>
      </dsp:nvSpPr>
      <dsp:spPr>
        <a:xfrm>
          <a:off x="3250345" y="3241886"/>
          <a:ext cx="2212277" cy="15079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Відповіді на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позначаються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бланку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відповідей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4513" y="3286054"/>
        <a:ext cx="2123941" cy="1419660"/>
      </dsp:txXfrm>
    </dsp:sp>
    <dsp:sp modelId="{3E125580-3CD8-4AEE-BD33-F08B41036BAF}">
      <dsp:nvSpPr>
        <dsp:cNvPr id="0" name=""/>
        <dsp:cNvSpPr/>
      </dsp:nvSpPr>
      <dsp:spPr>
        <a:xfrm>
          <a:off x="5946558" y="0"/>
          <a:ext cx="2765346" cy="500141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ІІІ. «Письмо»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46558" y="0"/>
        <a:ext cx="2765346" cy="1500425"/>
      </dsp:txXfrm>
    </dsp:sp>
    <dsp:sp modelId="{9D325A80-A2F7-46DF-BAB2-9DBF43F2C58A}">
      <dsp:nvSpPr>
        <dsp:cNvPr id="0" name=""/>
        <dsp:cNvSpPr/>
      </dsp:nvSpPr>
      <dsp:spPr>
        <a:xfrm>
          <a:off x="6223092" y="1501890"/>
          <a:ext cx="2212277" cy="15079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містить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одне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відкритої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67260" y="1546058"/>
        <a:ext cx="2123941" cy="1419660"/>
      </dsp:txXfrm>
    </dsp:sp>
    <dsp:sp modelId="{524FE5F3-9338-4B94-ADC2-0C687EF49322}">
      <dsp:nvSpPr>
        <dsp:cNvPr id="0" name=""/>
        <dsp:cNvSpPr/>
      </dsp:nvSpPr>
      <dsp:spPr>
        <a:xfrm>
          <a:off x="6223092" y="3241886"/>
          <a:ext cx="2212277" cy="15079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Відповідь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записується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бланку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відповідей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67260" y="3286054"/>
        <a:ext cx="2123941" cy="141966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5C642-8827-4D34-BD3E-AE18E1350B10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5A22C-EABD-4AA2-B353-B61F92029B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8588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400" b="1" dirty="0" smtClean="0"/>
              <a:t>Animated title moves behind picture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(Intermediate)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shape effects on this slide, do the following: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Rectangles</a:t>
            </a:r>
            <a:r>
              <a:rPr lang="en-US" dirty="0" smtClean="0"/>
              <a:t> click </a:t>
            </a:r>
            <a:r>
              <a:rPr lang="en-US" b="1" dirty="0" smtClean="0"/>
              <a:t>Rectangle </a:t>
            </a:r>
            <a:r>
              <a:rPr lang="en-US" dirty="0" smtClean="0"/>
              <a:t>(first option from the left). On the slide, drag to draw a rectangle.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Select the rectangle. Under </a:t>
            </a:r>
            <a:r>
              <a:rPr lang="en-US" b="1" dirty="0" smtClean="0"/>
              <a:t>Drawing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do the following: 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Height</a:t>
            </a:r>
            <a:r>
              <a:rPr lang="en-US" dirty="0" smtClean="0"/>
              <a:t> box, enter </a:t>
            </a:r>
            <a:r>
              <a:rPr lang="en-US" b="1" dirty="0" smtClean="0"/>
              <a:t>3.17”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Width</a:t>
            </a:r>
            <a:r>
              <a:rPr lang="en-US" dirty="0" smtClean="0"/>
              <a:t> box, enter </a:t>
            </a:r>
            <a:r>
              <a:rPr lang="en-US" b="1" dirty="0" smtClean="0"/>
              <a:t>9.5”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Drag the rectangle slightly above the middle of the slide.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Select the rectangle.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Left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Styles</a:t>
            </a:r>
            <a:r>
              <a:rPr lang="en-US" dirty="0" smtClean="0"/>
              <a:t> group, click the next to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Outline</a:t>
            </a:r>
            <a:r>
              <a:rPr lang="en-US" dirty="0" smtClean="0"/>
              <a:t>, and then click </a:t>
            </a:r>
            <a:r>
              <a:rPr lang="en-US" b="1" dirty="0" smtClean="0"/>
              <a:t>No</a:t>
            </a:r>
            <a:r>
              <a:rPr lang="en-US" dirty="0" smtClean="0"/>
              <a:t> </a:t>
            </a:r>
            <a:r>
              <a:rPr lang="en-US" b="1" dirty="0" smtClean="0"/>
              <a:t>Outline</a:t>
            </a:r>
            <a:r>
              <a:rPr lang="en-US" dirty="0" smtClean="0"/>
              <a:t>.</a:t>
            </a:r>
            <a:endParaRPr lang="en-US" b="1" dirty="0" smtClean="0"/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Styles</a:t>
            </a:r>
            <a:r>
              <a:rPr lang="en-US" dirty="0" smtClean="0"/>
              <a:t> group, click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Shape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Shape</a:t>
            </a:r>
            <a:r>
              <a:rPr lang="en-US" dirty="0" smtClean="0"/>
              <a:t> 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Linear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Angle</a:t>
            </a:r>
            <a:r>
              <a:rPr lang="en-US" dirty="0" smtClean="0"/>
              <a:t> box, enter </a:t>
            </a:r>
            <a:r>
              <a:rPr lang="en-US" b="1" dirty="0" smtClean="0"/>
              <a:t>0</a:t>
            </a:r>
            <a:r>
              <a:rPr lang="en-US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 gradient stops</a:t>
            </a:r>
            <a:r>
              <a:rPr lang="en-US" dirty="0" smtClean="0"/>
              <a:t> or </a:t>
            </a:r>
            <a:r>
              <a:rPr lang="en-US" b="1" dirty="0" smtClean="0"/>
              <a:t>Remove gradient stops</a:t>
            </a:r>
            <a:r>
              <a:rPr lang="en-US" dirty="0" smtClean="0"/>
              <a:t> until two stops appear in the slider.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the first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Orange, Accent 6, Darker 50% </a:t>
            </a:r>
            <a:r>
              <a:rPr lang="en-US" dirty="0" smtClean="0"/>
              <a:t>(fifth row, 10</a:t>
            </a:r>
            <a:r>
              <a:rPr lang="en-US" baseline="30000" dirty="0" smtClean="0"/>
              <a:t>th</a:t>
            </a:r>
            <a:r>
              <a:rPr lang="en-US" dirty="0" smtClean="0"/>
              <a:t>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Orange, Accent 6, Darker 25%</a:t>
            </a:r>
            <a:r>
              <a:rPr lang="en-US" dirty="0" smtClean="0"/>
              <a:t> (fourth row, 10</a:t>
            </a:r>
            <a:r>
              <a:rPr lang="en-US" baseline="30000" dirty="0" smtClean="0"/>
              <a:t>th</a:t>
            </a:r>
            <a:r>
              <a:rPr lang="en-US" dirty="0" smtClean="0"/>
              <a:t> option from the left).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“heading” text box on this slide, do the following: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select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Box</a:t>
            </a:r>
            <a:r>
              <a:rPr lang="en-US" dirty="0" smtClean="0"/>
              <a:t>. On the slide, drag to draw a text box.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Enter the heading text, and then select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Calibri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box, enter </a:t>
            </a:r>
            <a:r>
              <a:rPr lang="en-US" b="1" dirty="0" smtClean="0"/>
              <a:t>38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Orange, Accent 6, Darker 25% </a:t>
            </a:r>
            <a:r>
              <a:rPr lang="en-US" dirty="0" smtClean="0"/>
              <a:t>(fourth row, 10</a:t>
            </a:r>
            <a:r>
              <a:rPr lang="en-US" baseline="30000" dirty="0" smtClean="0"/>
              <a:t>th</a:t>
            </a:r>
            <a:r>
              <a:rPr lang="en-US" dirty="0" smtClean="0"/>
              <a:t> option from the left).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Left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Drag the text box just above the rectangle, in the right half of the slide. 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r>
              <a:rPr lang="en-US" dirty="0" smtClean="0"/>
              <a:t>To reproduce the second text box on this slide, do the following: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Box</a:t>
            </a:r>
            <a:r>
              <a:rPr lang="en-US" dirty="0" smtClean="0"/>
              <a:t>. On the slide, drag to draw a text box.</a:t>
            </a:r>
            <a:endParaRPr lang="en-US" b="1" dirty="0" smtClean="0"/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Enter three lines of text with paragraph breaks, and then 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Calibri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list, select </a:t>
            </a:r>
            <a:r>
              <a:rPr lang="en-US" b="1" dirty="0" smtClean="0"/>
              <a:t>28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the </a:t>
            </a:r>
            <a:r>
              <a:rPr lang="en-US" b="1" dirty="0" smtClean="0"/>
              <a:t>Paragraph</a:t>
            </a:r>
            <a:r>
              <a:rPr lang="en-US" dirty="0" smtClean="0"/>
              <a:t> dialog box launcher. In the </a:t>
            </a:r>
            <a:r>
              <a:rPr lang="en-US" b="1" dirty="0" smtClean="0"/>
              <a:t>Paragraph</a:t>
            </a:r>
            <a:r>
              <a:rPr lang="en-US" dirty="0" smtClean="0"/>
              <a:t> dialog box,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Indents and Spacing </a:t>
            </a:r>
            <a:r>
              <a:rPr lang="en-US" dirty="0" smtClean="0"/>
              <a:t>tab, under </a:t>
            </a:r>
            <a:r>
              <a:rPr lang="en-US" b="1" dirty="0" smtClean="0"/>
              <a:t>General</a:t>
            </a:r>
            <a:r>
              <a:rPr lang="en-US" dirty="0" smtClean="0"/>
              <a:t>, select </a:t>
            </a:r>
            <a:r>
              <a:rPr lang="en-US" b="1" dirty="0" smtClean="0"/>
              <a:t>Left</a:t>
            </a:r>
            <a:r>
              <a:rPr lang="en-US" dirty="0" smtClean="0"/>
              <a:t> in the </a:t>
            </a:r>
            <a:r>
              <a:rPr lang="en-US" b="1" dirty="0" smtClean="0"/>
              <a:t>Alignment</a:t>
            </a:r>
            <a:r>
              <a:rPr lang="en-US" dirty="0" smtClean="0"/>
              <a:t> box.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Spacing</a:t>
            </a:r>
            <a:r>
              <a:rPr lang="en-US" dirty="0" smtClean="0"/>
              <a:t>, select </a:t>
            </a:r>
            <a:r>
              <a:rPr lang="en-US" b="1" dirty="0" smtClean="0"/>
              <a:t>12</a:t>
            </a:r>
            <a:r>
              <a:rPr lang="en-US" dirty="0" smtClean="0"/>
              <a:t> in the </a:t>
            </a:r>
            <a:r>
              <a:rPr lang="en-US" b="1" dirty="0" smtClean="0"/>
              <a:t>After</a:t>
            </a:r>
            <a:r>
              <a:rPr lang="en-US" dirty="0" smtClean="0"/>
              <a:t> box.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Drag the second text box onto the rectangle, below the “heading” text box.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full-color picture on this slide, do the following: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Images </a:t>
            </a:r>
            <a:r>
              <a:rPr lang="en-US" dirty="0" smtClean="0"/>
              <a:t>group, click </a:t>
            </a:r>
            <a:r>
              <a:rPr lang="en-US" b="1" dirty="0" smtClean="0"/>
              <a:t>Picture</a:t>
            </a:r>
            <a:r>
              <a:rPr lang="en-US" dirty="0" smtClean="0"/>
              <a:t>. In the </a:t>
            </a:r>
            <a:r>
              <a:rPr lang="en-US" b="1" dirty="0" smtClean="0"/>
              <a:t>Insert</a:t>
            </a:r>
            <a:r>
              <a:rPr lang="en-US" dirty="0" smtClean="0"/>
              <a:t> </a:t>
            </a:r>
            <a:r>
              <a:rPr lang="en-US" b="1" dirty="0" smtClean="0"/>
              <a:t>Picture</a:t>
            </a:r>
            <a:r>
              <a:rPr lang="en-US" dirty="0" smtClean="0"/>
              <a:t> dialog box, select a picture, and then click </a:t>
            </a:r>
            <a:r>
              <a:rPr lang="en-US" b="1" dirty="0" smtClean="0"/>
              <a:t>Insert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picture. Under </a:t>
            </a:r>
            <a:r>
              <a:rPr lang="en-US" b="1" dirty="0" smtClean="0"/>
              <a:t>Picture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click the </a:t>
            </a:r>
            <a:r>
              <a:rPr lang="en-US" b="1" dirty="0" smtClean="0"/>
              <a:t>Size and Position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resize or crop the image so that the height is set to </a:t>
            </a:r>
            <a:r>
              <a:rPr lang="en-US" b="1" dirty="0" smtClean="0"/>
              <a:t>5.08”</a:t>
            </a:r>
            <a:r>
              <a:rPr lang="en-US" dirty="0" smtClean="0"/>
              <a:t> and the width</a:t>
            </a:r>
            <a:r>
              <a:rPr lang="en-US" b="1" dirty="0" smtClean="0"/>
              <a:t> </a:t>
            </a:r>
            <a:r>
              <a:rPr lang="en-US" dirty="0" smtClean="0"/>
              <a:t>is set to </a:t>
            </a:r>
            <a:r>
              <a:rPr lang="en-US" b="1" dirty="0" smtClean="0"/>
              <a:t>2.61”</a:t>
            </a:r>
            <a:r>
              <a:rPr lang="en-US" dirty="0" smtClean="0"/>
              <a:t>. To crop the picture, click </a:t>
            </a:r>
            <a:r>
              <a:rPr lang="en-US" b="1" dirty="0" smtClean="0"/>
              <a:t>Crop</a:t>
            </a:r>
            <a:r>
              <a:rPr lang="en-US" dirty="0" smtClean="0"/>
              <a:t> in the left pane, and in the right pane, under </a:t>
            </a:r>
            <a:r>
              <a:rPr lang="en-US" b="1" dirty="0" smtClean="0"/>
              <a:t>Crop position</a:t>
            </a:r>
            <a:r>
              <a:rPr lang="en-US" dirty="0" smtClean="0"/>
              <a:t>, enter values into the </a:t>
            </a:r>
            <a:r>
              <a:rPr lang="en-US" b="1" dirty="0" smtClean="0"/>
              <a:t>Height</a:t>
            </a:r>
            <a:r>
              <a:rPr lang="en-US" dirty="0" smtClean="0"/>
              <a:t>, </a:t>
            </a:r>
            <a:r>
              <a:rPr lang="en-US" b="1" dirty="0" smtClean="0"/>
              <a:t>Width</a:t>
            </a:r>
            <a:r>
              <a:rPr lang="en-US" dirty="0" smtClean="0"/>
              <a:t>, </a:t>
            </a:r>
            <a:r>
              <a:rPr lang="en-US" b="1" dirty="0" smtClean="0"/>
              <a:t>Left</a:t>
            </a:r>
            <a:r>
              <a:rPr lang="en-US" dirty="0" smtClean="0"/>
              <a:t>, and </a:t>
            </a:r>
            <a:r>
              <a:rPr lang="en-US" b="1" dirty="0" smtClean="0"/>
              <a:t>Top</a:t>
            </a:r>
            <a:r>
              <a:rPr lang="en-US" dirty="0" smtClean="0"/>
              <a:t> boxes. To resize the picture, click </a:t>
            </a:r>
            <a:r>
              <a:rPr lang="en-US" b="1" dirty="0" smtClean="0"/>
              <a:t>Size</a:t>
            </a:r>
            <a:r>
              <a:rPr lang="en-US" dirty="0" smtClean="0"/>
              <a:t> in the left pane, and in the right pane, under </a:t>
            </a:r>
            <a:r>
              <a:rPr lang="en-US" b="1" dirty="0" smtClean="0"/>
              <a:t>Size and rotate</a:t>
            </a:r>
            <a:r>
              <a:rPr lang="en-US" dirty="0" smtClean="0"/>
              <a:t>, enter values into the </a:t>
            </a:r>
            <a:r>
              <a:rPr lang="en-US" b="1" dirty="0" smtClean="0"/>
              <a:t>Height</a:t>
            </a:r>
            <a:r>
              <a:rPr lang="en-US" dirty="0" smtClean="0"/>
              <a:t> and </a:t>
            </a:r>
            <a:r>
              <a:rPr lang="en-US" b="1" dirty="0" smtClean="0"/>
              <a:t>Width</a:t>
            </a:r>
            <a:r>
              <a:rPr lang="en-US" dirty="0" smtClean="0"/>
              <a:t> boxes.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click </a:t>
            </a:r>
            <a:r>
              <a:rPr lang="en-US" b="1" dirty="0" smtClean="0"/>
              <a:t>Glow and Soft Edges </a:t>
            </a:r>
            <a:r>
              <a:rPr lang="en-US" dirty="0" smtClean="0"/>
              <a:t>in the left pane, and then, in the </a:t>
            </a:r>
            <a:r>
              <a:rPr lang="en-US" b="1" dirty="0" smtClean="0"/>
              <a:t>Glow and Soft Edges </a:t>
            </a:r>
            <a:r>
              <a:rPr lang="en-US" dirty="0" smtClean="0"/>
              <a:t>pane,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Glow</a:t>
            </a:r>
            <a:r>
              <a:rPr lang="en-US" dirty="0" smtClean="0"/>
              <a:t>, click the button next to </a:t>
            </a:r>
            <a:r>
              <a:rPr lang="en-US" b="1" dirty="0" smtClean="0"/>
              <a:t>Presets</a:t>
            </a:r>
            <a:r>
              <a:rPr lang="en-US" dirty="0" smtClean="0"/>
              <a:t>, and then click </a:t>
            </a:r>
            <a:r>
              <a:rPr lang="en-US" b="1" dirty="0" smtClean="0"/>
              <a:t>Blue, 5 </a:t>
            </a:r>
            <a:r>
              <a:rPr lang="en-US" b="1" dirty="0" err="1" smtClean="0"/>
              <a:t>pt</a:t>
            </a:r>
            <a:r>
              <a:rPr lang="en-US" b="1" dirty="0" smtClean="0"/>
              <a:t> glow Accent color 1 </a:t>
            </a:r>
            <a:r>
              <a:rPr lang="en-US" dirty="0" smtClean="0"/>
              <a:t>(first row, first option from the left).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Drag the full-color picture on top of the rectangle, to the left of the text boxes.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Top</a:t>
            </a:r>
            <a:r>
              <a:rPr lang="en-US" dirty="0" smtClean="0"/>
              <a:t>. 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 dirty="0" smtClean="0"/>
              <a:t>To reproduce the second picture on this slide, do the following: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Images </a:t>
            </a:r>
            <a:r>
              <a:rPr lang="en-US" dirty="0" smtClean="0"/>
              <a:t>group, click </a:t>
            </a:r>
            <a:r>
              <a:rPr lang="en-US" b="1" dirty="0" smtClean="0"/>
              <a:t>Picture</a:t>
            </a:r>
            <a:r>
              <a:rPr lang="en-US" dirty="0" smtClean="0"/>
              <a:t>. In the </a:t>
            </a:r>
            <a:r>
              <a:rPr lang="en-US" b="1" dirty="0" smtClean="0"/>
              <a:t>Insert</a:t>
            </a:r>
            <a:r>
              <a:rPr lang="en-US" dirty="0" smtClean="0"/>
              <a:t> </a:t>
            </a:r>
            <a:r>
              <a:rPr lang="en-US" b="1" dirty="0" smtClean="0"/>
              <a:t>Picture</a:t>
            </a:r>
            <a:r>
              <a:rPr lang="en-US" dirty="0" smtClean="0"/>
              <a:t> dialog box, select the same picture, and then click </a:t>
            </a:r>
            <a:r>
              <a:rPr lang="en-US" b="1" dirty="0" smtClean="0"/>
              <a:t>Insert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picture. On the slide, select the picture. Under </a:t>
            </a:r>
            <a:r>
              <a:rPr lang="en-US" b="1" dirty="0" smtClean="0"/>
              <a:t>Picture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click the </a:t>
            </a:r>
            <a:r>
              <a:rPr lang="en-US" b="1" dirty="0" smtClean="0"/>
              <a:t>Size and Position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resize or crop the image so that the height is set to </a:t>
            </a:r>
            <a:r>
              <a:rPr lang="en-US" b="1" dirty="0" smtClean="0"/>
              <a:t>2.44”</a:t>
            </a:r>
            <a:r>
              <a:rPr lang="en-US" dirty="0" smtClean="0"/>
              <a:t> and the width</a:t>
            </a:r>
            <a:r>
              <a:rPr lang="en-US" b="1" dirty="0" smtClean="0"/>
              <a:t> </a:t>
            </a:r>
            <a:r>
              <a:rPr lang="en-US" dirty="0" smtClean="0"/>
              <a:t>is set to </a:t>
            </a:r>
            <a:r>
              <a:rPr lang="en-US" b="1" dirty="0" smtClean="0"/>
              <a:t>2.61”</a:t>
            </a:r>
            <a:r>
              <a:rPr lang="en-US" dirty="0" smtClean="0"/>
              <a:t>. To crop the picture, click </a:t>
            </a:r>
            <a:r>
              <a:rPr lang="en-US" b="1" dirty="0" smtClean="0"/>
              <a:t>Crop</a:t>
            </a:r>
            <a:r>
              <a:rPr lang="en-US" dirty="0" smtClean="0"/>
              <a:t> in the left pane, and in the right pane, under </a:t>
            </a:r>
            <a:r>
              <a:rPr lang="en-US" b="1" dirty="0" smtClean="0"/>
              <a:t>Crop position</a:t>
            </a:r>
            <a:r>
              <a:rPr lang="en-US" dirty="0" smtClean="0"/>
              <a:t>, enter values into the </a:t>
            </a:r>
            <a:r>
              <a:rPr lang="en-US" b="1" dirty="0" smtClean="0"/>
              <a:t>Height</a:t>
            </a:r>
            <a:r>
              <a:rPr lang="en-US" dirty="0" smtClean="0"/>
              <a:t>, </a:t>
            </a:r>
            <a:r>
              <a:rPr lang="en-US" b="1" dirty="0" smtClean="0"/>
              <a:t>Width</a:t>
            </a:r>
            <a:r>
              <a:rPr lang="en-US" dirty="0" smtClean="0"/>
              <a:t>, </a:t>
            </a:r>
            <a:r>
              <a:rPr lang="en-US" b="1" dirty="0" smtClean="0"/>
              <a:t>Left</a:t>
            </a:r>
            <a:r>
              <a:rPr lang="en-US" dirty="0" smtClean="0"/>
              <a:t>, and </a:t>
            </a:r>
            <a:r>
              <a:rPr lang="en-US" b="1" dirty="0" smtClean="0"/>
              <a:t>Top</a:t>
            </a:r>
            <a:r>
              <a:rPr lang="en-US" dirty="0" smtClean="0"/>
              <a:t> boxes. To resize the picture, click </a:t>
            </a:r>
            <a:r>
              <a:rPr lang="en-US" b="1" dirty="0" smtClean="0"/>
              <a:t>Size</a:t>
            </a:r>
            <a:r>
              <a:rPr lang="en-US" dirty="0" smtClean="0"/>
              <a:t> in the left pane, and in the right pane, under </a:t>
            </a:r>
            <a:r>
              <a:rPr lang="en-US" b="1" dirty="0" smtClean="0"/>
              <a:t>Size and rotate</a:t>
            </a:r>
            <a:r>
              <a:rPr lang="en-US" dirty="0" smtClean="0"/>
              <a:t>, enter values into the </a:t>
            </a:r>
            <a:r>
              <a:rPr lang="en-US" b="1" dirty="0" smtClean="0"/>
              <a:t>Height</a:t>
            </a:r>
            <a:r>
              <a:rPr lang="en-US" dirty="0" smtClean="0"/>
              <a:t> and </a:t>
            </a:r>
            <a:r>
              <a:rPr lang="en-US" b="1" dirty="0" smtClean="0"/>
              <a:t>Width</a:t>
            </a:r>
            <a:r>
              <a:rPr lang="en-US" dirty="0" smtClean="0"/>
              <a:t> boxes.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slide, drag the new picture directly below the first one, and then,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in the </a:t>
            </a:r>
            <a:r>
              <a:rPr lang="en-US" b="1" dirty="0" smtClean="0"/>
              <a:t>Crop</a:t>
            </a:r>
            <a:r>
              <a:rPr lang="en-US" dirty="0" smtClean="0"/>
              <a:t> tab, under </a:t>
            </a:r>
            <a:r>
              <a:rPr lang="en-US" b="1" dirty="0" smtClean="0"/>
              <a:t>Picture Position</a:t>
            </a:r>
            <a:r>
              <a:rPr lang="en-US" dirty="0" smtClean="0"/>
              <a:t>, adjust the </a:t>
            </a:r>
            <a:r>
              <a:rPr lang="en-US" b="1" dirty="0" smtClean="0"/>
              <a:t>Offset X </a:t>
            </a:r>
            <a:r>
              <a:rPr lang="en-US" dirty="0" smtClean="0"/>
              <a:t>and </a:t>
            </a:r>
            <a:r>
              <a:rPr lang="en-US" b="1" dirty="0" smtClean="0"/>
              <a:t>Offset Y</a:t>
            </a:r>
            <a:r>
              <a:rPr lang="en-US" dirty="0" smtClean="0"/>
              <a:t> settings to align the content of the two images so that they appear continuous.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Picture</a:t>
            </a:r>
            <a:r>
              <a:rPr lang="en-US" dirty="0" smtClean="0"/>
              <a:t> dialog box, click </a:t>
            </a:r>
            <a:r>
              <a:rPr lang="en-US" b="1" dirty="0" smtClean="0"/>
              <a:t>Picture Corrections</a:t>
            </a:r>
            <a:r>
              <a:rPr lang="en-US" dirty="0" smtClean="0"/>
              <a:t> in the left pane, and in the </a:t>
            </a:r>
            <a:r>
              <a:rPr lang="en-US" b="1" dirty="0" smtClean="0"/>
              <a:t>Picture Corrections</a:t>
            </a:r>
            <a:r>
              <a:rPr lang="en-US" dirty="0" smtClean="0"/>
              <a:t> pane, under </a:t>
            </a:r>
            <a:r>
              <a:rPr lang="en-US" b="1" dirty="0" smtClean="0"/>
              <a:t>Brightness and Contrast</a:t>
            </a:r>
            <a:r>
              <a:rPr lang="en-US" dirty="0" smtClean="0"/>
              <a:t>,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Brightness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Contrast</a:t>
            </a:r>
            <a:r>
              <a:rPr lang="en-US" dirty="0" smtClean="0"/>
              <a:t> box, enter </a:t>
            </a:r>
            <a:r>
              <a:rPr lang="en-US" b="1" dirty="0" smtClean="0"/>
              <a:t>-70%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Select the smaller picture.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Bottom</a:t>
            </a:r>
            <a:r>
              <a:rPr lang="en-US" dirty="0" smtClean="0"/>
              <a:t>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Press and hold CTRL, and then select both pictures.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Selected Objects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Center</a:t>
            </a:r>
            <a:r>
              <a:rPr lang="en-US" dirty="0" smtClean="0"/>
              <a:t>.  </a:t>
            </a:r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r>
              <a:rPr lang="en-US" dirty="0" smtClean="0"/>
              <a:t>To reproduce the animation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“heading” text box. 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Advanced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, and then under </a:t>
            </a:r>
            <a:r>
              <a:rPr lang="en-US" b="1" dirty="0" smtClean="0"/>
              <a:t>Entrance</a:t>
            </a:r>
            <a:r>
              <a:rPr lang="en-US" dirty="0" smtClean="0"/>
              <a:t> click </a:t>
            </a:r>
            <a:r>
              <a:rPr lang="en-US" b="1" dirty="0" smtClean="0"/>
              <a:t>Fade.</a:t>
            </a:r>
            <a:endParaRPr lang="en-US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Duration </a:t>
            </a:r>
            <a:r>
              <a:rPr lang="en-US" dirty="0" smtClean="0"/>
              <a:t>box, enter </a:t>
            </a:r>
            <a:r>
              <a:rPr lang="en-US" b="1" dirty="0" smtClean="0"/>
              <a:t>2</a:t>
            </a:r>
            <a:r>
              <a:rPr lang="en-US" dirty="0" smtClean="0"/>
              <a:t>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Delay</a:t>
            </a:r>
            <a:r>
              <a:rPr lang="en-US" dirty="0" smtClean="0"/>
              <a:t> box, enter </a:t>
            </a:r>
            <a:r>
              <a:rPr lang="en-US" b="1" dirty="0" smtClean="0"/>
              <a:t>1.5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“heading” text box. 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Advanced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, and then under </a:t>
            </a:r>
            <a:r>
              <a:rPr lang="en-US" b="1" dirty="0" smtClean="0"/>
              <a:t>Motion Paths </a:t>
            </a:r>
            <a:r>
              <a:rPr lang="en-US" dirty="0" smtClean="0"/>
              <a:t>click </a:t>
            </a:r>
            <a:r>
              <a:rPr lang="en-US" b="1" dirty="0" smtClean="0"/>
              <a:t>Lines.</a:t>
            </a:r>
            <a:endParaRPr lang="en-US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Duration </a:t>
            </a:r>
            <a:r>
              <a:rPr lang="en-US" dirty="0" smtClean="0"/>
              <a:t>box, enter </a:t>
            </a:r>
            <a:r>
              <a:rPr lang="en-US" b="1" dirty="0" smtClean="0"/>
              <a:t>2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, and then click </a:t>
            </a:r>
            <a:r>
              <a:rPr lang="en-US" b="1" dirty="0" smtClean="0"/>
              <a:t>Left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, and then click </a:t>
            </a:r>
            <a:r>
              <a:rPr lang="en-US" b="1" dirty="0" smtClean="0"/>
              <a:t>Reverse Path Direction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slide, select the motion path for the “heading” text box, point to the starting point (green arrow) of the motion path until the cursor becomes a two-headed arrow. Press and hold SHIFT, and then drag the starting point about 1.5” off the left edge of the slide. (</a:t>
            </a:r>
            <a:r>
              <a:rPr lang="en-US" b="1" dirty="0" smtClean="0"/>
              <a:t>Note:</a:t>
            </a:r>
            <a:r>
              <a:rPr lang="en-US" dirty="0" smtClean="0"/>
              <a:t> If your lines of text are longer than in the example above, you may need to further increase the length of the motion path. )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second text box. On the slide, select the “heading” text box. 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Advanced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, and then under </a:t>
            </a:r>
            <a:r>
              <a:rPr lang="en-US" b="1" dirty="0" smtClean="0"/>
              <a:t>Entrance</a:t>
            </a:r>
            <a:r>
              <a:rPr lang="en-US" dirty="0" smtClean="0"/>
              <a:t> click </a:t>
            </a:r>
            <a:r>
              <a:rPr lang="en-US" b="1" dirty="0" smtClean="0"/>
              <a:t>Fade.</a:t>
            </a:r>
            <a:endParaRPr lang="en-US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 </a:t>
            </a:r>
            <a:r>
              <a:rPr lang="en-US" dirty="0" smtClean="0"/>
              <a:t>group, click the </a:t>
            </a:r>
            <a:r>
              <a:rPr lang="en-US" b="1" dirty="0" smtClean="0"/>
              <a:t>Show Additional Effect Options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Fade</a:t>
            </a:r>
            <a:r>
              <a:rPr lang="en-US" dirty="0" smtClean="0"/>
              <a:t> dialog box,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</a:t>
            </a:r>
            <a:r>
              <a:rPr lang="en-US" dirty="0" smtClean="0"/>
              <a:t> tab, in the </a:t>
            </a:r>
            <a:r>
              <a:rPr lang="en-US" b="1" dirty="0" smtClean="0"/>
              <a:t>Animate text </a:t>
            </a:r>
            <a:r>
              <a:rPr lang="en-US" dirty="0" smtClean="0"/>
              <a:t>list, select </a:t>
            </a:r>
            <a:r>
              <a:rPr lang="en-US" b="1" dirty="0" smtClean="0"/>
              <a:t>By Letter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5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</a:t>
            </a:r>
            <a:r>
              <a:rPr lang="en-US" dirty="0" smtClean="0"/>
              <a:t> tab, 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After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Duration </a:t>
            </a:r>
            <a:r>
              <a:rPr lang="en-US" dirty="0" smtClean="0"/>
              <a:t>list, select </a:t>
            </a:r>
            <a:r>
              <a:rPr lang="en-US" b="1" dirty="0" smtClean="0"/>
              <a:t>0.5 seconds </a:t>
            </a:r>
            <a:r>
              <a:rPr lang="en-US" dirty="0" smtClean="0"/>
              <a:t>(</a:t>
            </a:r>
            <a:r>
              <a:rPr lang="en-US" b="1" dirty="0" smtClean="0"/>
              <a:t>Very</a:t>
            </a:r>
            <a:r>
              <a:rPr lang="en-US" dirty="0" smtClean="0"/>
              <a:t> </a:t>
            </a:r>
            <a:r>
              <a:rPr lang="en-US" b="1" dirty="0" smtClean="0"/>
              <a:t>Fast)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tab, in the </a:t>
            </a:r>
            <a:r>
              <a:rPr lang="en-US" b="1" dirty="0" smtClean="0"/>
              <a:t>Group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 1</a:t>
            </a:r>
            <a:r>
              <a:rPr lang="en-US" b="1" baseline="30000" dirty="0" smtClean="0"/>
              <a:t>st</a:t>
            </a:r>
            <a:r>
              <a:rPr lang="en-US" b="1" dirty="0" smtClean="0"/>
              <a:t> Level Paragraphs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background on this slide, do the following: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One the </a:t>
            </a:r>
            <a:r>
              <a:rPr lang="en-US" b="1" dirty="0" smtClean="0"/>
              <a:t>Design</a:t>
            </a:r>
            <a:r>
              <a:rPr lang="en-US" dirty="0" smtClean="0"/>
              <a:t> tab, in the </a:t>
            </a:r>
            <a:r>
              <a:rPr lang="en-US" b="1" dirty="0" smtClean="0"/>
              <a:t>Background</a:t>
            </a:r>
            <a:r>
              <a:rPr lang="en-US" dirty="0" smtClean="0"/>
              <a:t> group, click </a:t>
            </a:r>
            <a:r>
              <a:rPr lang="en-US" b="1" dirty="0" smtClean="0"/>
              <a:t>Background Styles</a:t>
            </a:r>
            <a:r>
              <a:rPr lang="en-US" dirty="0" smtClean="0"/>
              <a:t>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 gradient stops</a:t>
            </a:r>
            <a:r>
              <a:rPr lang="en-US" dirty="0" smtClean="0"/>
              <a:t> or </a:t>
            </a:r>
            <a:r>
              <a:rPr lang="en-US" b="1" dirty="0" smtClean="0"/>
              <a:t>Remove gradient stops</a:t>
            </a:r>
            <a:r>
              <a:rPr lang="en-US" dirty="0" smtClean="0"/>
              <a:t> until three stops appear in the slider.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the first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0%. 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40%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0%. 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232</a:t>
            </a:r>
            <a:r>
              <a:rPr lang="en-US" dirty="0" smtClean="0"/>
              <a:t>, Green: </a:t>
            </a:r>
            <a:r>
              <a:rPr lang="en-US" b="1" dirty="0" smtClean="0"/>
              <a:t>227</a:t>
            </a:r>
            <a:r>
              <a:rPr lang="en-US" dirty="0" smtClean="0"/>
              <a:t>, and Blue: </a:t>
            </a:r>
            <a:r>
              <a:rPr lang="en-US" b="1" dirty="0" smtClean="0"/>
              <a:t>216</a:t>
            </a:r>
            <a:r>
              <a:rPr lang="en-US" dirty="0" smtClean="0"/>
              <a:t>.</a:t>
            </a:r>
          </a:p>
        </p:txBody>
      </p:sp>
      <p:sp>
        <p:nvSpPr>
          <p:cNvPr id="191491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2400300"/>
            <a:ext cx="6172200" cy="6743700"/>
          </a:xfrm>
        </p:spPr>
        <p:txBody>
          <a:bodyPr>
            <a:noAutofit/>
          </a:bodyPr>
          <a:lstStyle/>
          <a:p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2433638" cy="18256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400" b="1" dirty="0" smtClean="0"/>
              <a:t>Custom animation effects: dotted line with text fade by letter</a:t>
            </a:r>
          </a:p>
          <a:p>
            <a:pPr>
              <a:defRPr/>
            </a:pPr>
            <a:r>
              <a:rPr lang="en-US" sz="1400" dirty="0" smtClean="0"/>
              <a:t>(Basic)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text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 Box</a:t>
            </a:r>
            <a:r>
              <a:rPr lang="en-US" dirty="0" smtClean="0"/>
              <a:t>, and then on the slide, drag to draw a text box that spans the entire width of the slide.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Symbol</a:t>
            </a:r>
            <a:r>
              <a:rPr lang="en-US" dirty="0" smtClean="0"/>
              <a:t>. In the </a:t>
            </a:r>
            <a:r>
              <a:rPr lang="en-US" b="1" dirty="0" smtClean="0"/>
              <a:t>Symbol</a:t>
            </a:r>
            <a:r>
              <a:rPr lang="en-US" dirty="0" smtClean="0"/>
              <a:t> dialog box,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(normal text)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Subset</a:t>
            </a:r>
            <a:r>
              <a:rPr lang="en-US" dirty="0" smtClean="0"/>
              <a:t> list, select </a:t>
            </a:r>
            <a:r>
              <a:rPr lang="en-US" b="1" dirty="0" smtClean="0"/>
              <a:t>General Punctuation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Character Code </a:t>
            </a:r>
            <a:r>
              <a:rPr lang="en-US" dirty="0" smtClean="0"/>
              <a:t>box, enter </a:t>
            </a:r>
            <a:r>
              <a:rPr lang="en-US" b="1" dirty="0" smtClean="0"/>
              <a:t>2022</a:t>
            </a:r>
            <a:r>
              <a:rPr lang="en-US" dirty="0" smtClean="0"/>
              <a:t> to select </a:t>
            </a:r>
            <a:r>
              <a:rPr lang="en-US" b="1" dirty="0" smtClean="0"/>
              <a:t>BULLET</a:t>
            </a:r>
            <a:r>
              <a:rPr lang="en-US" dirty="0" smtClean="0"/>
              <a:t>, and then click </a:t>
            </a:r>
            <a:r>
              <a:rPr lang="en-US" b="1" dirty="0" smtClean="0"/>
              <a:t>Insert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Insert</a:t>
            </a:r>
            <a:r>
              <a:rPr lang="en-US" dirty="0" smtClean="0"/>
              <a:t> 33 more times until there is a row of 34 bullets in the text box.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In the text box, select the text, and then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Arial</a:t>
            </a:r>
            <a:r>
              <a:rPr lang="en-US" dirty="0" smtClean="0"/>
              <a:t> </a:t>
            </a:r>
            <a:r>
              <a:rPr lang="en-US" b="1" dirty="0" smtClean="0"/>
              <a:t>Black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list, select </a:t>
            </a:r>
            <a:r>
              <a:rPr lang="en-US" b="1" dirty="0" smtClean="0"/>
              <a:t>44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Middle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Box</a:t>
            </a:r>
            <a:r>
              <a:rPr lang="en-US" dirty="0" smtClean="0"/>
              <a:t>. Drag to draw a text box on the slide.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Enter and 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Corbel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box, enter </a:t>
            </a:r>
            <a:r>
              <a:rPr lang="en-US" b="1" dirty="0" smtClean="0"/>
              <a:t>50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With the text still selected,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Select the second text box.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Middle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background effects on this slide, do the following: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 </a:t>
            </a:r>
            <a:endParaRPr lang="en-US" b="1" dirty="0" smtClean="0"/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select </a:t>
            </a:r>
            <a:r>
              <a:rPr lang="en-US" b="1" dirty="0" smtClean="0"/>
              <a:t>Blue, Accent 1, Darker 25% </a:t>
            </a:r>
            <a:r>
              <a:rPr lang="en-US" dirty="0" smtClean="0">
                <a:solidFill>
                  <a:schemeClr val="accent6"/>
                </a:solidFill>
              </a:rPr>
              <a:t>(fifth row, fifth option from the left). </a:t>
            </a:r>
            <a:endParaRPr lang="en-US" b="1" dirty="0" smtClean="0"/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select </a:t>
            </a:r>
            <a:r>
              <a:rPr lang="en-US" b="1" dirty="0" smtClean="0"/>
              <a:t>Black, Text 1 </a:t>
            </a:r>
            <a:r>
              <a:rPr lang="en-US" dirty="0" smtClean="0">
                <a:solidFill>
                  <a:schemeClr val="accent6"/>
                </a:solidFill>
              </a:rPr>
              <a:t>(first row, second option from the left). </a:t>
            </a: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r>
              <a:rPr lang="en-US" dirty="0" smtClean="0"/>
              <a:t>To reproduce the animation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Animations</a:t>
            </a:r>
            <a:r>
              <a:rPr lang="en-US" dirty="0" smtClean="0"/>
              <a:t> group, click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first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Entrance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Entrance Effect </a:t>
            </a:r>
            <a:r>
              <a:rPr lang="en-US" dirty="0" smtClean="0"/>
              <a:t>dialog box, under </a:t>
            </a:r>
            <a:r>
              <a:rPr lang="en-US" b="1" dirty="0" smtClean="0"/>
              <a:t>Basic</a:t>
            </a:r>
            <a:r>
              <a:rPr lang="en-US" dirty="0" smtClean="0"/>
              <a:t>, click </a:t>
            </a:r>
            <a:r>
              <a:rPr lang="en-US" b="1" dirty="0" smtClean="0"/>
              <a:t>Fly In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Select the animation effect (fly-in effect for the first text box). Click the arrow to the right of the selected effect, and then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Fly In </a:t>
            </a:r>
            <a:r>
              <a:rPr lang="en-US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 </a:t>
            </a:r>
            <a:r>
              <a:rPr lang="en-US" dirty="0" smtClean="0"/>
              <a:t>tab, do the following:</a:t>
            </a:r>
          </a:p>
          <a:p>
            <a:pPr marL="1600200" lvl="3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Direction</a:t>
            </a:r>
            <a:r>
              <a:rPr lang="en-US" dirty="0" smtClean="0"/>
              <a:t> list, select </a:t>
            </a:r>
            <a:r>
              <a:rPr lang="en-US" b="1" dirty="0" smtClean="0"/>
              <a:t>From</a:t>
            </a:r>
            <a:r>
              <a:rPr lang="en-US" dirty="0" smtClean="0"/>
              <a:t> </a:t>
            </a:r>
            <a:r>
              <a:rPr lang="en-US" b="1" dirty="0" smtClean="0"/>
              <a:t>Left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10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0.5 seconds (Very Fast)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first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Exit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 Exit Effect </a:t>
            </a:r>
            <a:r>
              <a:rPr lang="en-US" dirty="0" smtClean="0"/>
              <a:t>dialog box, under </a:t>
            </a:r>
            <a:r>
              <a:rPr lang="en-US" b="1" dirty="0" smtClean="0"/>
              <a:t>Subtle</a:t>
            </a:r>
            <a:r>
              <a:rPr lang="en-US" dirty="0" smtClean="0"/>
              <a:t>, click </a:t>
            </a:r>
            <a:r>
              <a:rPr lang="en-US" b="1" dirty="0" smtClean="0"/>
              <a:t>Fade</a:t>
            </a:r>
            <a:r>
              <a:rPr lang="en-US" dirty="0" smtClean="0"/>
              <a:t>. 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second animation effect (fade effect for the first text box). Click the arrow to the right of the selected effect, and then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Fade </a:t>
            </a:r>
            <a:r>
              <a:rPr lang="en-US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10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Delay </a:t>
            </a:r>
            <a:r>
              <a:rPr lang="en-US" dirty="0" smtClean="0"/>
              <a:t>box, enter </a:t>
            </a:r>
            <a:r>
              <a:rPr lang="en-US" b="1" dirty="0" smtClean="0"/>
              <a:t>1.5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0.5 seconds (Very Fast)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slide, select the second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Entrance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Entrance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 dialog box, under </a:t>
            </a:r>
            <a:r>
              <a:rPr lang="en-US" b="1" dirty="0" smtClean="0"/>
              <a:t>Subtle</a:t>
            </a:r>
            <a:r>
              <a:rPr lang="en-US" dirty="0" smtClean="0"/>
              <a:t>, click </a:t>
            </a:r>
            <a:r>
              <a:rPr lang="en-US" b="1" dirty="0" smtClean="0"/>
              <a:t>Fade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Select the third animation effect (fade effect for the second text box). Click the arrow to the right of the selected effect, and then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Fade </a:t>
            </a:r>
            <a:r>
              <a:rPr lang="en-US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6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Delay </a:t>
            </a:r>
            <a:r>
              <a:rPr lang="en-US" dirty="0" smtClean="0"/>
              <a:t>box,</a:t>
            </a:r>
            <a:r>
              <a:rPr lang="en-US" b="1" dirty="0" smtClean="0"/>
              <a:t> </a:t>
            </a:r>
            <a:r>
              <a:rPr lang="en-US" dirty="0" smtClean="0"/>
              <a:t>enter </a:t>
            </a:r>
            <a:r>
              <a:rPr lang="en-US" b="1" dirty="0" smtClean="0"/>
              <a:t>2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0.5 seconds (Very Fast)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None/>
              <a:defRPr/>
            </a:pPr>
            <a:endParaRPr lang="en-US" dirty="0" smtClean="0"/>
          </a:p>
        </p:txBody>
      </p:sp>
      <p:sp>
        <p:nvSpPr>
          <p:cNvPr id="162819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400" b="1" dirty="0" smtClean="0"/>
              <a:t>Custom animation effects: dotted line with text fade by letter</a:t>
            </a:r>
          </a:p>
          <a:p>
            <a:pPr>
              <a:defRPr/>
            </a:pPr>
            <a:r>
              <a:rPr lang="en-US" sz="1400" dirty="0" smtClean="0"/>
              <a:t>(Basic)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text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 Box</a:t>
            </a:r>
            <a:r>
              <a:rPr lang="en-US" dirty="0" smtClean="0"/>
              <a:t>, and then on the slide, drag to draw a text box that spans the entire width of the slide.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Symbol</a:t>
            </a:r>
            <a:r>
              <a:rPr lang="en-US" dirty="0" smtClean="0"/>
              <a:t>. In the </a:t>
            </a:r>
            <a:r>
              <a:rPr lang="en-US" b="1" dirty="0" smtClean="0"/>
              <a:t>Symbol</a:t>
            </a:r>
            <a:r>
              <a:rPr lang="en-US" dirty="0" smtClean="0"/>
              <a:t> dialog box,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(normal text)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Subset</a:t>
            </a:r>
            <a:r>
              <a:rPr lang="en-US" dirty="0" smtClean="0"/>
              <a:t> list, select </a:t>
            </a:r>
            <a:r>
              <a:rPr lang="en-US" b="1" dirty="0" smtClean="0"/>
              <a:t>General Punctuation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Character Code </a:t>
            </a:r>
            <a:r>
              <a:rPr lang="en-US" dirty="0" smtClean="0"/>
              <a:t>box, enter </a:t>
            </a:r>
            <a:r>
              <a:rPr lang="en-US" b="1" dirty="0" smtClean="0"/>
              <a:t>2022</a:t>
            </a:r>
            <a:r>
              <a:rPr lang="en-US" dirty="0" smtClean="0"/>
              <a:t> to select </a:t>
            </a:r>
            <a:r>
              <a:rPr lang="en-US" b="1" dirty="0" smtClean="0"/>
              <a:t>BULLET</a:t>
            </a:r>
            <a:r>
              <a:rPr lang="en-US" dirty="0" smtClean="0"/>
              <a:t>, and then click </a:t>
            </a:r>
            <a:r>
              <a:rPr lang="en-US" b="1" dirty="0" smtClean="0"/>
              <a:t>Insert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Insert</a:t>
            </a:r>
            <a:r>
              <a:rPr lang="en-US" dirty="0" smtClean="0"/>
              <a:t> 33 more times until there is a row of 34 bullets in the text box.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In the text box, select the text, and then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Arial</a:t>
            </a:r>
            <a:r>
              <a:rPr lang="en-US" dirty="0" smtClean="0"/>
              <a:t> </a:t>
            </a:r>
            <a:r>
              <a:rPr lang="en-US" b="1" dirty="0" smtClean="0"/>
              <a:t>Black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list, select </a:t>
            </a:r>
            <a:r>
              <a:rPr lang="en-US" b="1" dirty="0" smtClean="0"/>
              <a:t>44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Middle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Box</a:t>
            </a:r>
            <a:r>
              <a:rPr lang="en-US" dirty="0" smtClean="0"/>
              <a:t>. Drag to draw a text box on the slide.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Enter and 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Corbel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box, enter </a:t>
            </a:r>
            <a:r>
              <a:rPr lang="en-US" b="1" dirty="0" smtClean="0"/>
              <a:t>50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With the text still selected,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Select the second text box.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Middle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background effects on this slide, do the following: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 </a:t>
            </a:r>
            <a:endParaRPr lang="en-US" b="1" dirty="0" smtClean="0"/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select </a:t>
            </a:r>
            <a:r>
              <a:rPr lang="en-US" b="1" dirty="0" smtClean="0"/>
              <a:t>Blue, Accent 1, Darker 25% </a:t>
            </a:r>
            <a:r>
              <a:rPr lang="en-US" dirty="0" smtClean="0">
                <a:solidFill>
                  <a:schemeClr val="accent6"/>
                </a:solidFill>
              </a:rPr>
              <a:t>(fifth row, fifth option from the left). </a:t>
            </a:r>
            <a:endParaRPr lang="en-US" b="1" dirty="0" smtClean="0"/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select </a:t>
            </a:r>
            <a:r>
              <a:rPr lang="en-US" b="1" dirty="0" smtClean="0"/>
              <a:t>Black, Text 1 </a:t>
            </a:r>
            <a:r>
              <a:rPr lang="en-US" dirty="0" smtClean="0">
                <a:solidFill>
                  <a:schemeClr val="accent6"/>
                </a:solidFill>
              </a:rPr>
              <a:t>(first row, second option from the left). </a:t>
            </a: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r>
              <a:rPr lang="en-US" dirty="0" smtClean="0"/>
              <a:t>To reproduce the animation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Animations</a:t>
            </a:r>
            <a:r>
              <a:rPr lang="en-US" dirty="0" smtClean="0"/>
              <a:t> group, click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first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Entrance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Entrance Effect </a:t>
            </a:r>
            <a:r>
              <a:rPr lang="en-US" dirty="0" smtClean="0"/>
              <a:t>dialog box, under </a:t>
            </a:r>
            <a:r>
              <a:rPr lang="en-US" b="1" dirty="0" smtClean="0"/>
              <a:t>Basic</a:t>
            </a:r>
            <a:r>
              <a:rPr lang="en-US" dirty="0" smtClean="0"/>
              <a:t>, click </a:t>
            </a:r>
            <a:r>
              <a:rPr lang="en-US" b="1" dirty="0" smtClean="0"/>
              <a:t>Fly In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Select the animation effect (fly-in effect for the first text box). Click the arrow to the right of the selected effect, and then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Fly In </a:t>
            </a:r>
            <a:r>
              <a:rPr lang="en-US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 </a:t>
            </a:r>
            <a:r>
              <a:rPr lang="en-US" dirty="0" smtClean="0"/>
              <a:t>tab, do the following:</a:t>
            </a:r>
          </a:p>
          <a:p>
            <a:pPr marL="1600200" lvl="3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Direction</a:t>
            </a:r>
            <a:r>
              <a:rPr lang="en-US" dirty="0" smtClean="0"/>
              <a:t> list, select </a:t>
            </a:r>
            <a:r>
              <a:rPr lang="en-US" b="1" dirty="0" smtClean="0"/>
              <a:t>From</a:t>
            </a:r>
            <a:r>
              <a:rPr lang="en-US" dirty="0" smtClean="0"/>
              <a:t> </a:t>
            </a:r>
            <a:r>
              <a:rPr lang="en-US" b="1" dirty="0" smtClean="0"/>
              <a:t>Left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10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0.5 seconds (Very Fast)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first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Exit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 Exit Effect </a:t>
            </a:r>
            <a:r>
              <a:rPr lang="en-US" dirty="0" smtClean="0"/>
              <a:t>dialog box, under </a:t>
            </a:r>
            <a:r>
              <a:rPr lang="en-US" b="1" dirty="0" smtClean="0"/>
              <a:t>Subtle</a:t>
            </a:r>
            <a:r>
              <a:rPr lang="en-US" dirty="0" smtClean="0"/>
              <a:t>, click </a:t>
            </a:r>
            <a:r>
              <a:rPr lang="en-US" b="1" dirty="0" smtClean="0"/>
              <a:t>Fade</a:t>
            </a:r>
            <a:r>
              <a:rPr lang="en-US" dirty="0" smtClean="0"/>
              <a:t>. 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second animation effect (fade effect for the first text box). Click the arrow to the right of the selected effect, and then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Fade </a:t>
            </a:r>
            <a:r>
              <a:rPr lang="en-US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10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Delay </a:t>
            </a:r>
            <a:r>
              <a:rPr lang="en-US" dirty="0" smtClean="0"/>
              <a:t>box, enter </a:t>
            </a:r>
            <a:r>
              <a:rPr lang="en-US" b="1" dirty="0" smtClean="0"/>
              <a:t>1.5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0.5 seconds (Very Fast)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slide, select the second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Entrance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Entrance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 dialog box, under </a:t>
            </a:r>
            <a:r>
              <a:rPr lang="en-US" b="1" dirty="0" smtClean="0"/>
              <a:t>Subtle</a:t>
            </a:r>
            <a:r>
              <a:rPr lang="en-US" dirty="0" smtClean="0"/>
              <a:t>, click </a:t>
            </a:r>
            <a:r>
              <a:rPr lang="en-US" b="1" dirty="0" smtClean="0"/>
              <a:t>Fade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Select the third animation effect (fade effect for the second text box). Click the arrow to the right of the selected effect, and then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Fade </a:t>
            </a:r>
            <a:r>
              <a:rPr lang="en-US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6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Delay </a:t>
            </a:r>
            <a:r>
              <a:rPr lang="en-US" dirty="0" smtClean="0"/>
              <a:t>box,</a:t>
            </a:r>
            <a:r>
              <a:rPr lang="en-US" b="1" dirty="0" smtClean="0"/>
              <a:t> </a:t>
            </a:r>
            <a:r>
              <a:rPr lang="en-US" dirty="0" smtClean="0"/>
              <a:t>enter </a:t>
            </a:r>
            <a:r>
              <a:rPr lang="en-US" b="1" dirty="0" smtClean="0"/>
              <a:t>2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0.5 seconds (Very Fast)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None/>
              <a:defRPr/>
            </a:pPr>
            <a:endParaRPr lang="en-US" dirty="0" smtClean="0"/>
          </a:p>
        </p:txBody>
      </p:sp>
      <p:sp>
        <p:nvSpPr>
          <p:cNvPr id="162819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400" b="1" dirty="0" smtClean="0"/>
              <a:t>Custom animation effects: dotted line with text fade by letter</a:t>
            </a:r>
          </a:p>
          <a:p>
            <a:pPr>
              <a:defRPr/>
            </a:pPr>
            <a:r>
              <a:rPr lang="en-US" sz="1400" dirty="0" smtClean="0"/>
              <a:t>(Basic)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text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 Box</a:t>
            </a:r>
            <a:r>
              <a:rPr lang="en-US" dirty="0" smtClean="0"/>
              <a:t>, and then on the slide, drag to draw a text box that spans the entire width of the slide.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Symbol</a:t>
            </a:r>
            <a:r>
              <a:rPr lang="en-US" dirty="0" smtClean="0"/>
              <a:t>. In the </a:t>
            </a:r>
            <a:r>
              <a:rPr lang="en-US" b="1" dirty="0" smtClean="0"/>
              <a:t>Symbol</a:t>
            </a:r>
            <a:r>
              <a:rPr lang="en-US" dirty="0" smtClean="0"/>
              <a:t> dialog box,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(normal text)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Subset</a:t>
            </a:r>
            <a:r>
              <a:rPr lang="en-US" dirty="0" smtClean="0"/>
              <a:t> list, select </a:t>
            </a:r>
            <a:r>
              <a:rPr lang="en-US" b="1" dirty="0" smtClean="0"/>
              <a:t>General Punctuation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Character Code </a:t>
            </a:r>
            <a:r>
              <a:rPr lang="en-US" dirty="0" smtClean="0"/>
              <a:t>box, enter </a:t>
            </a:r>
            <a:r>
              <a:rPr lang="en-US" b="1" dirty="0" smtClean="0"/>
              <a:t>2022</a:t>
            </a:r>
            <a:r>
              <a:rPr lang="en-US" dirty="0" smtClean="0"/>
              <a:t> to select </a:t>
            </a:r>
            <a:r>
              <a:rPr lang="en-US" b="1" dirty="0" smtClean="0"/>
              <a:t>BULLET</a:t>
            </a:r>
            <a:r>
              <a:rPr lang="en-US" dirty="0" smtClean="0"/>
              <a:t>, and then click </a:t>
            </a:r>
            <a:r>
              <a:rPr lang="en-US" b="1" dirty="0" smtClean="0"/>
              <a:t>Insert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Insert</a:t>
            </a:r>
            <a:r>
              <a:rPr lang="en-US" dirty="0" smtClean="0"/>
              <a:t> 33 more times until there is a row of 34 bullets in the text box.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In the text box, select the text, and then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Arial</a:t>
            </a:r>
            <a:r>
              <a:rPr lang="en-US" dirty="0" smtClean="0"/>
              <a:t> </a:t>
            </a:r>
            <a:r>
              <a:rPr lang="en-US" b="1" dirty="0" smtClean="0"/>
              <a:t>Black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list, select </a:t>
            </a:r>
            <a:r>
              <a:rPr lang="en-US" b="1" dirty="0" smtClean="0"/>
              <a:t>44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Middle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Box</a:t>
            </a:r>
            <a:r>
              <a:rPr lang="en-US" dirty="0" smtClean="0"/>
              <a:t>. Drag to draw a text box on the slide.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Enter and 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Corbel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box, enter </a:t>
            </a:r>
            <a:r>
              <a:rPr lang="en-US" b="1" dirty="0" smtClean="0"/>
              <a:t>50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With the text still selected,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Select the second text box.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Middle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background effects on this slide, do the following: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 </a:t>
            </a:r>
            <a:endParaRPr lang="en-US" b="1" dirty="0" smtClean="0"/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select </a:t>
            </a:r>
            <a:r>
              <a:rPr lang="en-US" b="1" dirty="0" smtClean="0"/>
              <a:t>Blue, Accent 1, Darker 25% </a:t>
            </a:r>
            <a:r>
              <a:rPr lang="en-US" dirty="0" smtClean="0">
                <a:solidFill>
                  <a:schemeClr val="accent6"/>
                </a:solidFill>
              </a:rPr>
              <a:t>(fifth row, fifth option from the left). </a:t>
            </a:r>
            <a:endParaRPr lang="en-US" b="1" dirty="0" smtClean="0"/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select </a:t>
            </a:r>
            <a:r>
              <a:rPr lang="en-US" b="1" dirty="0" smtClean="0"/>
              <a:t>Black, Text 1 </a:t>
            </a:r>
            <a:r>
              <a:rPr lang="en-US" dirty="0" smtClean="0">
                <a:solidFill>
                  <a:schemeClr val="accent6"/>
                </a:solidFill>
              </a:rPr>
              <a:t>(first row, second option from the left). </a:t>
            </a: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r>
              <a:rPr lang="en-US" dirty="0" smtClean="0"/>
              <a:t>To reproduce the animation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Animations</a:t>
            </a:r>
            <a:r>
              <a:rPr lang="en-US" dirty="0" smtClean="0"/>
              <a:t> group, click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first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Entrance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Entrance Effect </a:t>
            </a:r>
            <a:r>
              <a:rPr lang="en-US" dirty="0" smtClean="0"/>
              <a:t>dialog box, under </a:t>
            </a:r>
            <a:r>
              <a:rPr lang="en-US" b="1" dirty="0" smtClean="0"/>
              <a:t>Basic</a:t>
            </a:r>
            <a:r>
              <a:rPr lang="en-US" dirty="0" smtClean="0"/>
              <a:t>, click </a:t>
            </a:r>
            <a:r>
              <a:rPr lang="en-US" b="1" dirty="0" smtClean="0"/>
              <a:t>Fly In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Select the animation effect (fly-in effect for the first text box). Click the arrow to the right of the selected effect, and then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Fly In </a:t>
            </a:r>
            <a:r>
              <a:rPr lang="en-US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 </a:t>
            </a:r>
            <a:r>
              <a:rPr lang="en-US" dirty="0" smtClean="0"/>
              <a:t>tab, do the following:</a:t>
            </a:r>
          </a:p>
          <a:p>
            <a:pPr marL="1600200" lvl="3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Direction</a:t>
            </a:r>
            <a:r>
              <a:rPr lang="en-US" dirty="0" smtClean="0"/>
              <a:t> list, select </a:t>
            </a:r>
            <a:r>
              <a:rPr lang="en-US" b="1" dirty="0" smtClean="0"/>
              <a:t>From</a:t>
            </a:r>
            <a:r>
              <a:rPr lang="en-US" dirty="0" smtClean="0"/>
              <a:t> </a:t>
            </a:r>
            <a:r>
              <a:rPr lang="en-US" b="1" dirty="0" smtClean="0"/>
              <a:t>Left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10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0.5 seconds (Very Fast)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first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Exit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 Exit Effect </a:t>
            </a:r>
            <a:r>
              <a:rPr lang="en-US" dirty="0" smtClean="0"/>
              <a:t>dialog box, under </a:t>
            </a:r>
            <a:r>
              <a:rPr lang="en-US" b="1" dirty="0" smtClean="0"/>
              <a:t>Subtle</a:t>
            </a:r>
            <a:r>
              <a:rPr lang="en-US" dirty="0" smtClean="0"/>
              <a:t>, click </a:t>
            </a:r>
            <a:r>
              <a:rPr lang="en-US" b="1" dirty="0" smtClean="0"/>
              <a:t>Fade</a:t>
            </a:r>
            <a:r>
              <a:rPr lang="en-US" dirty="0" smtClean="0"/>
              <a:t>. 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second animation effect (fade effect for the first text box). Click the arrow to the right of the selected effect, and then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Fade </a:t>
            </a:r>
            <a:r>
              <a:rPr lang="en-US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10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Delay </a:t>
            </a:r>
            <a:r>
              <a:rPr lang="en-US" dirty="0" smtClean="0"/>
              <a:t>box, enter </a:t>
            </a:r>
            <a:r>
              <a:rPr lang="en-US" b="1" dirty="0" smtClean="0"/>
              <a:t>1.5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0.5 seconds (Very Fast)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slide, select the second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Entrance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Entrance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 dialog box, under </a:t>
            </a:r>
            <a:r>
              <a:rPr lang="en-US" b="1" dirty="0" smtClean="0"/>
              <a:t>Subtle</a:t>
            </a:r>
            <a:r>
              <a:rPr lang="en-US" dirty="0" smtClean="0"/>
              <a:t>, click </a:t>
            </a:r>
            <a:r>
              <a:rPr lang="en-US" b="1" dirty="0" smtClean="0"/>
              <a:t>Fade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Select the third animation effect (fade effect for the second text box). Click the arrow to the right of the selected effect, and then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Fade </a:t>
            </a:r>
            <a:r>
              <a:rPr lang="en-US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6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Delay </a:t>
            </a:r>
            <a:r>
              <a:rPr lang="en-US" dirty="0" smtClean="0"/>
              <a:t>box,</a:t>
            </a:r>
            <a:r>
              <a:rPr lang="en-US" b="1" dirty="0" smtClean="0"/>
              <a:t> </a:t>
            </a:r>
            <a:r>
              <a:rPr lang="en-US" dirty="0" smtClean="0"/>
              <a:t>enter </a:t>
            </a:r>
            <a:r>
              <a:rPr lang="en-US" b="1" dirty="0" smtClean="0"/>
              <a:t>2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0.5 seconds (Very Fast)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None/>
              <a:defRPr/>
            </a:pPr>
            <a:endParaRPr lang="en-US" dirty="0" smtClean="0"/>
          </a:p>
        </p:txBody>
      </p:sp>
      <p:sp>
        <p:nvSpPr>
          <p:cNvPr id="162819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400" b="1" dirty="0" smtClean="0"/>
              <a:t>Custom animation effects: dotted line with text fade by letter</a:t>
            </a:r>
          </a:p>
          <a:p>
            <a:pPr>
              <a:defRPr/>
            </a:pPr>
            <a:r>
              <a:rPr lang="en-US" sz="1400" dirty="0" smtClean="0"/>
              <a:t>(Basic)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text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 Box</a:t>
            </a:r>
            <a:r>
              <a:rPr lang="en-US" dirty="0" smtClean="0"/>
              <a:t>, and then on the slide, drag to draw a text box that spans the entire width of the slide.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Symbol</a:t>
            </a:r>
            <a:r>
              <a:rPr lang="en-US" dirty="0" smtClean="0"/>
              <a:t>. In the </a:t>
            </a:r>
            <a:r>
              <a:rPr lang="en-US" b="1" dirty="0" smtClean="0"/>
              <a:t>Symbol</a:t>
            </a:r>
            <a:r>
              <a:rPr lang="en-US" dirty="0" smtClean="0"/>
              <a:t> dialog box,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(normal text)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Subset</a:t>
            </a:r>
            <a:r>
              <a:rPr lang="en-US" dirty="0" smtClean="0"/>
              <a:t> list, select </a:t>
            </a:r>
            <a:r>
              <a:rPr lang="en-US" b="1" dirty="0" smtClean="0"/>
              <a:t>General Punctuation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Character Code </a:t>
            </a:r>
            <a:r>
              <a:rPr lang="en-US" dirty="0" smtClean="0"/>
              <a:t>box, enter </a:t>
            </a:r>
            <a:r>
              <a:rPr lang="en-US" b="1" dirty="0" smtClean="0"/>
              <a:t>2022</a:t>
            </a:r>
            <a:r>
              <a:rPr lang="en-US" dirty="0" smtClean="0"/>
              <a:t> to select </a:t>
            </a:r>
            <a:r>
              <a:rPr lang="en-US" b="1" dirty="0" smtClean="0"/>
              <a:t>BULLET</a:t>
            </a:r>
            <a:r>
              <a:rPr lang="en-US" dirty="0" smtClean="0"/>
              <a:t>, and then click </a:t>
            </a:r>
            <a:r>
              <a:rPr lang="en-US" b="1" dirty="0" smtClean="0"/>
              <a:t>Insert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Insert</a:t>
            </a:r>
            <a:r>
              <a:rPr lang="en-US" dirty="0" smtClean="0"/>
              <a:t> 33 more times until there is a row of 34 bullets in the text box.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In the text box, select the text, and then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Arial</a:t>
            </a:r>
            <a:r>
              <a:rPr lang="en-US" dirty="0" smtClean="0"/>
              <a:t> </a:t>
            </a:r>
            <a:r>
              <a:rPr lang="en-US" b="1" dirty="0" smtClean="0"/>
              <a:t>Black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list, select </a:t>
            </a:r>
            <a:r>
              <a:rPr lang="en-US" b="1" dirty="0" smtClean="0"/>
              <a:t>44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Middle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Box</a:t>
            </a:r>
            <a:r>
              <a:rPr lang="en-US" dirty="0" smtClean="0"/>
              <a:t>. Drag to draw a text box on the slide.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Enter and 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Corbel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box, enter </a:t>
            </a:r>
            <a:r>
              <a:rPr lang="en-US" b="1" dirty="0" smtClean="0"/>
              <a:t>50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With the text still selected,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Select the second text box.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Middle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background effects on this slide, do the following: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 </a:t>
            </a:r>
            <a:endParaRPr lang="en-US" b="1" dirty="0" smtClean="0"/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select </a:t>
            </a:r>
            <a:r>
              <a:rPr lang="en-US" b="1" dirty="0" smtClean="0"/>
              <a:t>Blue, Accent 1, Darker 25% </a:t>
            </a:r>
            <a:r>
              <a:rPr lang="en-US" dirty="0" smtClean="0">
                <a:solidFill>
                  <a:schemeClr val="accent6"/>
                </a:solidFill>
              </a:rPr>
              <a:t>(fifth row, fifth option from the left). </a:t>
            </a:r>
            <a:endParaRPr lang="en-US" b="1" dirty="0" smtClean="0"/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select </a:t>
            </a:r>
            <a:r>
              <a:rPr lang="en-US" b="1" dirty="0" smtClean="0"/>
              <a:t>Black, Text 1 </a:t>
            </a:r>
            <a:r>
              <a:rPr lang="en-US" dirty="0" smtClean="0">
                <a:solidFill>
                  <a:schemeClr val="accent6"/>
                </a:solidFill>
              </a:rPr>
              <a:t>(first row, second option from the left). </a:t>
            </a: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r>
              <a:rPr lang="en-US" dirty="0" smtClean="0"/>
              <a:t>To reproduce the animation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Animations</a:t>
            </a:r>
            <a:r>
              <a:rPr lang="en-US" dirty="0" smtClean="0"/>
              <a:t> group, click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first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Entrance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Entrance Effect </a:t>
            </a:r>
            <a:r>
              <a:rPr lang="en-US" dirty="0" smtClean="0"/>
              <a:t>dialog box, under </a:t>
            </a:r>
            <a:r>
              <a:rPr lang="en-US" b="1" dirty="0" smtClean="0"/>
              <a:t>Basic</a:t>
            </a:r>
            <a:r>
              <a:rPr lang="en-US" dirty="0" smtClean="0"/>
              <a:t>, click </a:t>
            </a:r>
            <a:r>
              <a:rPr lang="en-US" b="1" dirty="0" smtClean="0"/>
              <a:t>Fly In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Select the animation effect (fly-in effect for the first text box). Click the arrow to the right of the selected effect, and then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Fly In </a:t>
            </a:r>
            <a:r>
              <a:rPr lang="en-US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 </a:t>
            </a:r>
            <a:r>
              <a:rPr lang="en-US" dirty="0" smtClean="0"/>
              <a:t>tab, do the following:</a:t>
            </a:r>
          </a:p>
          <a:p>
            <a:pPr marL="1600200" lvl="3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Direction</a:t>
            </a:r>
            <a:r>
              <a:rPr lang="en-US" dirty="0" smtClean="0"/>
              <a:t> list, select </a:t>
            </a:r>
            <a:r>
              <a:rPr lang="en-US" b="1" dirty="0" smtClean="0"/>
              <a:t>From</a:t>
            </a:r>
            <a:r>
              <a:rPr lang="en-US" dirty="0" smtClean="0"/>
              <a:t> </a:t>
            </a:r>
            <a:r>
              <a:rPr lang="en-US" b="1" dirty="0" smtClean="0"/>
              <a:t>Left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10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0.5 seconds (Very Fast)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first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Exit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 Exit Effect </a:t>
            </a:r>
            <a:r>
              <a:rPr lang="en-US" dirty="0" smtClean="0"/>
              <a:t>dialog box, under </a:t>
            </a:r>
            <a:r>
              <a:rPr lang="en-US" b="1" dirty="0" smtClean="0"/>
              <a:t>Subtle</a:t>
            </a:r>
            <a:r>
              <a:rPr lang="en-US" dirty="0" smtClean="0"/>
              <a:t>, click </a:t>
            </a:r>
            <a:r>
              <a:rPr lang="en-US" b="1" dirty="0" smtClean="0"/>
              <a:t>Fade</a:t>
            </a:r>
            <a:r>
              <a:rPr lang="en-US" dirty="0" smtClean="0"/>
              <a:t>. 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second animation effect (fade effect for the first text box). Click the arrow to the right of the selected effect, and then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Fade </a:t>
            </a:r>
            <a:r>
              <a:rPr lang="en-US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10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Delay </a:t>
            </a:r>
            <a:r>
              <a:rPr lang="en-US" dirty="0" smtClean="0"/>
              <a:t>box, enter </a:t>
            </a:r>
            <a:r>
              <a:rPr lang="en-US" b="1" dirty="0" smtClean="0"/>
              <a:t>1.5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0.5 seconds (Very Fast)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slide, select the second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Entrance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Entrance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 dialog box, under </a:t>
            </a:r>
            <a:r>
              <a:rPr lang="en-US" b="1" dirty="0" smtClean="0"/>
              <a:t>Subtle</a:t>
            </a:r>
            <a:r>
              <a:rPr lang="en-US" dirty="0" smtClean="0"/>
              <a:t>, click </a:t>
            </a:r>
            <a:r>
              <a:rPr lang="en-US" b="1" dirty="0" smtClean="0"/>
              <a:t>Fade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Select the third animation effect (fade effect for the second text box). Click the arrow to the right of the selected effect, and then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Fade </a:t>
            </a:r>
            <a:r>
              <a:rPr lang="en-US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6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Delay </a:t>
            </a:r>
            <a:r>
              <a:rPr lang="en-US" dirty="0" smtClean="0"/>
              <a:t>box,</a:t>
            </a:r>
            <a:r>
              <a:rPr lang="en-US" b="1" dirty="0" smtClean="0"/>
              <a:t> </a:t>
            </a:r>
            <a:r>
              <a:rPr lang="en-US" dirty="0" smtClean="0"/>
              <a:t>enter </a:t>
            </a:r>
            <a:r>
              <a:rPr lang="en-US" b="1" dirty="0" smtClean="0"/>
              <a:t>2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0.5 seconds (Very Fast)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None/>
              <a:defRPr/>
            </a:pPr>
            <a:endParaRPr lang="en-US" dirty="0" smtClean="0"/>
          </a:p>
        </p:txBody>
      </p:sp>
      <p:sp>
        <p:nvSpPr>
          <p:cNvPr id="162819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948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517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70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29304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0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4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3FB2-F408-4344-BB76-3CA8DB71FDEF}" type="datetimeFigureOut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40B2-AB4A-42B4-8336-E86EE9D2F10A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67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F98CFE0-04C4-4687-AF77-92B142577235}" type="datetime1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780640B-607C-45A3-9AF3-7834158B2B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94039"/>
      </p:ext>
    </p:extLst>
  </p:cSld>
  <p:clrMapOvr>
    <a:masterClrMapping/>
  </p:clrMapOvr>
  <p:transition advClick="0" advTm="2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A4BABF3-3ECF-467F-B856-E7848A93AB2E}" type="datetime1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CD250C8-1A96-4054-B44E-CFC8B9AD0F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67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5B8B-67DA-4B2E-B18E-D765E06F67BB}" type="datetime1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F98CFE0-04C4-4687-AF77-92B142577235}" type="datetime1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6781FA7-8DA7-4A0D-ADB3-D4DEBB5A54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89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0789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BEA78F9-9CED-4F35-8666-F14292A2976B}" type="datetime1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DBE8821-3861-4F3D-B4AC-7B29AD317D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3783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BEA78F9-9CED-4F35-8666-F14292A2976B}" type="datetime1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A0FC651-2142-4353-B49B-65480E946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04930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BEA78F9-9CED-4F35-8666-F14292A2976B}" type="datetime1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3CBDACA-B05A-4E48-B554-83642B2474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5166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BEA78F9-9CED-4F35-8666-F14292A2976B}" type="datetime1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6E79B0F-CCD6-4EC3-ADF5-E1968B9F4E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5322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A4BABF3-3ECF-467F-B856-E7848A93AB2E}" type="datetime1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99ACB57-1BCB-4E64-9511-10ED4DA8E7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98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2D1DFCE-5342-47E0-9341-6B30E4963C16}" type="datetime1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76C66B-DFF9-4CBB-A8D5-4E4EAB741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7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BEA78F9-9CED-4F35-8666-F14292A2976B}" type="datetime1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E843EE7-4189-43E1-AF2E-B2B09FFF9D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6493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BEA78F9-9CED-4F35-8666-F14292A2976B}" type="datetime1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EEFBC3C-7EF9-45B4-8548-CD5EC4ABB7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2005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BEA78F9-9CED-4F35-8666-F14292A2976B}" type="datetime1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C47E1F9-5AAB-48E0-AE09-7132BC3A4C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43174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BEA78F9-9CED-4F35-8666-F14292A2976B}" type="datetime1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9A077E5-29A9-43D3-B114-744E61B39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0658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01455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69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25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6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93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15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00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63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24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92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1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09925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4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514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844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050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427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1044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1694-F516-4748-802A-AE85CE525A16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CE820-49DF-487F-B655-D4568F2AB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896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34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advClick="0" advTm="2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en-US" altLang="uk-UA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BEA78F9-9CED-4F35-8666-F14292A2976B}" type="datetime1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0B21FBF-E30E-4819-9155-223B95B541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55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ransition advClick="0" advTm="2000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7831DE-1878-463C-8C0F-C6FE2A2603A9}" type="datetimeFigureOut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07.11.2016</a:t>
            </a:fld>
            <a:endParaRPr lang="ru-RU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9D84D3-B559-42C9-84AB-C73EE6B5762E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49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2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microsoft.com/office/2007/relationships/hdphoto" Target="../media/hdphoto1.wdp"/><Relationship Id="rId10" Type="http://schemas.openxmlformats.org/officeDocument/2006/relationships/image" Target="../media/image10.gif"/><Relationship Id="rId4" Type="http://schemas.openxmlformats.org/officeDocument/2006/relationships/image" Target="../media/image5.png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Николай\Documents\ЗНО-2017 Осн. сесія Історія України\Гиф анимация Море на закате_files\image_86120715174103989187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24944"/>
            <a:ext cx="9144001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http://www.wallgrad.ru/_ph/4/128055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61"/>
            <a:ext cx="9149476" cy="45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pics.livejournal.com/cdyu/pic/002dh7ax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11" t="16540" r="34495" b="17377"/>
          <a:stretch/>
        </p:blipFill>
        <p:spPr bwMode="auto">
          <a:xfrm>
            <a:off x="3428864" y="329638"/>
            <a:ext cx="1791207" cy="417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img-fotki.yandex.ru/get/3512/47606540.9a/0_1059b6_8c5e73af_ori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730" y="-675456"/>
            <a:ext cx="5541473" cy="311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://cs606618.vk.me/v606618275/53ff/B2Bnb28iqzI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423" y="286978"/>
            <a:ext cx="792088" cy="91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62899" y="4437112"/>
            <a:ext cx="8777788" cy="230832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Одеський</a:t>
            </a: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регіональний</a:t>
            </a: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центр </a:t>
            </a:r>
          </a:p>
          <a:p>
            <a:pPr algn="ctr"/>
            <a:r>
              <a:rPr lang="ru-RU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ru-RU" sz="4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ІНФОРМУЄ!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http://www.playcast.ru/uploads/2016/06/05/1889065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66273"/>
            <a:ext cx="2241362" cy="198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img-fotki.yandex.ru/get/6431/186213537.47/0_862e7_f8e21616_M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66580"/>
            <a:ext cx="2117646" cy="99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mayaklib.pp.ua/wp-content/uploads/2014/09/prapor1-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1" y="141330"/>
            <a:ext cx="888631" cy="62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mayaklib.pp.ua/wp-content/uploads/2014/09/prapor1-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509" y="116632"/>
            <a:ext cx="888631" cy="62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32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виконання </a:t>
            </a: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Aufgaben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1–3 </a:t>
            </a: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 «Читання</a:t>
            </a: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Aufgabe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 «Використання мови» та частини «Письмо» буде </a:t>
            </a: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зараховуватися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державної підсумкової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атестації </a:t>
            </a: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 рівень повної загальної середньої освіти </a:t>
            </a: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випускників </a:t>
            </a: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старшої </a:t>
            </a: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 загальноосвітніх </a:t>
            </a: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 закладів 2017 року (за вибором випускника)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всіх завдань сертифікаційної роботи буде використовуватися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прийому до вищих навчальних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11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результат </a:t>
            </a:r>
            <a:r>
              <a:rPr lang="ru-RU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зараховуватися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результат </a:t>
            </a:r>
            <a:r>
              <a:rPr lang="ru-RU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підсумкової</a:t>
            </a:r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атестації</a:t>
            </a:r>
            <a:endParaRPr lang="uk-UA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91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04800" y="3044825"/>
            <a:ext cx="9906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uk-UA" sz="4400">
                <a:solidFill>
                  <a:srgbClr val="FFFFFF"/>
                </a:solidFill>
                <a:latin typeface="Arial Black" pitchFamily="34" charset="0"/>
              </a:rPr>
              <a:t>••••••••••••••••••••••••••••••••••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267" y="2274905"/>
            <a:ext cx="8784976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6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3. Форми сертифікаційної роботи</a:t>
            </a:r>
            <a:endParaRPr lang="en-US" sz="6000" b="1" dirty="0">
              <a:ln/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67036" y="18864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22.09.2016 року № 162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48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33346"/>
              </p:ext>
            </p:extLst>
          </p:nvPr>
        </p:nvGraphicFramePr>
        <p:xfrm>
          <a:off x="179512" y="188640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143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оцінюється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0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бал: 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071579"/>
              </p:ext>
            </p:extLst>
          </p:nvPr>
        </p:nvGraphicFramePr>
        <p:xfrm>
          <a:off x="179512" y="1600200"/>
          <a:ext cx="87129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743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524645"/>
              </p:ext>
            </p:extLst>
          </p:nvPr>
        </p:nvGraphicFramePr>
        <p:xfrm>
          <a:off x="179512" y="188640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951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правильної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оцінюється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0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бал: 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146251"/>
              </p:ext>
            </p:extLst>
          </p:nvPr>
        </p:nvGraphicFramePr>
        <p:xfrm>
          <a:off x="179512" y="1600200"/>
          <a:ext cx="87129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3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071413"/>
              </p:ext>
            </p:extLst>
          </p:nvPr>
        </p:nvGraphicFramePr>
        <p:xfrm>
          <a:off x="179512" y="188640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98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заповнення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пропусків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оцінюється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0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бал: 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75895"/>
              </p:ext>
            </p:extLst>
          </p:nvPr>
        </p:nvGraphicFramePr>
        <p:xfrm>
          <a:off x="179512" y="1600200"/>
          <a:ext cx="87129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3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633387"/>
              </p:ext>
            </p:extLst>
          </p:nvPr>
        </p:nvGraphicFramePr>
        <p:xfrm>
          <a:off x="179512" y="188640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2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822700" y="1446213"/>
            <a:ext cx="5216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ЗНО-2017</a:t>
            </a:r>
            <a:endParaRPr lang="en-US" alt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2095360"/>
            <a:ext cx="8964488" cy="2917816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17963" y="2371725"/>
            <a:ext cx="4826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 </a:t>
            </a:r>
            <a:r>
              <a:rPr lang="ru-RU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сертифікаційних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 року</a:t>
            </a:r>
            <a:endParaRPr lang="en-US" alt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http://rylik.ru/uploads/posts/2016-04/1460622416_judiciar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15888"/>
            <a:ext cx="385762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522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7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240426"/>
              </p:ext>
            </p:extLst>
          </p:nvPr>
        </p:nvGraphicFramePr>
        <p:xfrm>
          <a:off x="179512" y="188640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710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300619"/>
              </p:ext>
            </p:extLst>
          </p:nvPr>
        </p:nvGraphicFramePr>
        <p:xfrm>
          <a:off x="107504" y="188640"/>
          <a:ext cx="892899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48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678224"/>
              </p:ext>
            </p:extLst>
          </p:nvPr>
        </p:nvGraphicFramePr>
        <p:xfrm>
          <a:off x="107504" y="188640"/>
          <a:ext cx="892899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82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669089"/>
              </p:ext>
            </p:extLst>
          </p:nvPr>
        </p:nvGraphicFramePr>
        <p:xfrm>
          <a:off x="107504" y="188640"/>
          <a:ext cx="892899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330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060359"/>
              </p:ext>
            </p:extLst>
          </p:nvPr>
        </p:nvGraphicFramePr>
        <p:xfrm>
          <a:off x="107504" y="188640"/>
          <a:ext cx="892899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137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250C8-1A96-4054-B44E-CFC8B9AD0F8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Змістове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наповнення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такому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вся робота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граматики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 в такому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вся робота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оцінюється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приступав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висловлення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ненаписаним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вся робота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5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250C8-1A96-4054-B44E-CFC8B9AD0F8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908720"/>
            <a:ext cx="770485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 кількість балів, яку можна набрати, правильно виконавши всі завдання сертифікаційної роботи з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німецької мови,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uk-UA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6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04800" y="3044825"/>
            <a:ext cx="9906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uk-UA" sz="4400">
                <a:solidFill>
                  <a:srgbClr val="FFFFFF"/>
                </a:solidFill>
                <a:latin typeface="Arial Black" pitchFamily="34" charset="0"/>
              </a:rPr>
              <a:t>••••••••••••••••••••••••••••••••••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336" y="1268760"/>
            <a:ext cx="8784976" cy="39703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3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 ОЦІНЮВАННЯ ЗАВДАННЯ ВІДКРИТОЇ ФОРМИ З РОЗГОРНУТОЮ ВІДПОВІДДЮ (ВЛАСНОГО ВИСЛОВЛЕННЯ) З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НІМЕЦЬКОЇ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МОВИ СЕРТИФІКАЦІЙНОЇ РОБОТИ З АНГЛІЙСЬКОЇ МОВИ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  <a:endParaRPr lang="en-US" sz="3600" b="1" dirty="0">
              <a:ln/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139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250C8-1A96-4054-B44E-CFC8B9AD0F8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908720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мовне</a:t>
            </a:r>
            <a:r>
              <a:rPr lang="ru-RU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висловлення</a:t>
            </a:r>
            <a:r>
              <a:rPr lang="ru-RU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оцінюють</a:t>
            </a:r>
            <a:r>
              <a:rPr lang="ru-RU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сімома</a:t>
            </a:r>
            <a:r>
              <a:rPr lang="ru-RU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критеріями</a:t>
            </a:r>
            <a:r>
              <a:rPr lang="ru-RU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(a1, a2, a3,</a:t>
            </a:r>
          </a:p>
          <a:p>
            <a:pPr algn="ctr"/>
            <a:r>
              <a:rPr lang="ru-RU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b1, b2, c та d), як </a:t>
            </a:r>
            <a:r>
              <a:rPr lang="ru-RU" sz="4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викладено</a:t>
            </a:r>
            <a:r>
              <a:rPr lang="ru-RU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4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7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2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161641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311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Inside-right pages with text"/>
          <p:cNvGrpSpPr/>
          <p:nvPr/>
        </p:nvGrpSpPr>
        <p:grpSpPr>
          <a:xfrm>
            <a:off x="4427984" y="1371600"/>
            <a:ext cx="3188968" cy="4114800"/>
            <a:chOff x="4427984" y="1371600"/>
            <a:chExt cx="3188968" cy="4114800"/>
          </a:xfrm>
        </p:grpSpPr>
        <p:grpSp>
          <p:nvGrpSpPr>
            <p:cNvPr id="3" name="Inside-right"/>
            <p:cNvGrpSpPr/>
            <p:nvPr/>
          </p:nvGrpSpPr>
          <p:grpSpPr>
            <a:xfrm rot="10800000">
              <a:off x="4572000" y="1371600"/>
              <a:ext cx="3044952" cy="4114800"/>
              <a:chOff x="1527048" y="1371600"/>
              <a:chExt cx="3044952" cy="4114800"/>
            </a:xfrm>
          </p:grpSpPr>
          <p:sp>
            <p:nvSpPr>
              <p:cNvPr id="141" name="Rounded Rectangle 140"/>
              <p:cNvSpPr/>
              <p:nvPr/>
            </p:nvSpPr>
            <p:spPr>
              <a:xfrm>
                <a:off x="1527048" y="1371600"/>
                <a:ext cx="3044952" cy="4114800"/>
              </a:xfrm>
              <a:prstGeom prst="roundRect">
                <a:avLst>
                  <a:gd name="adj" fmla="val 1580"/>
                </a:avLst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691640" y="1449324"/>
                <a:ext cx="2880360" cy="3959352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4427984" y="2132856"/>
              <a:ext cx="2734816" cy="1200329"/>
            </a:xfrm>
            <a:prstGeom prst="rect">
              <a:avLst/>
            </a:prstGeom>
            <a:no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Німецька</a:t>
              </a:r>
              <a:r>
                <a:rPr lang="ru-RU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мова</a:t>
              </a:r>
              <a:endPara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167"/>
            <p:cNvGrpSpPr/>
            <p:nvPr/>
          </p:nvGrpSpPr>
          <p:grpSpPr>
            <a:xfrm>
              <a:off x="7162800" y="1453896"/>
              <a:ext cx="246855" cy="3950208"/>
              <a:chOff x="7162800" y="1453896"/>
              <a:chExt cx="246855" cy="3950208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 rot="5400000">
                <a:off x="5263102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5400000">
                <a:off x="5318266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>
                <a:off x="5356763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>
                <a:off x="5395260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5400000">
                <a:off x="5433757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>
                <a:off x="5188490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Inside-left pages"/>
          <p:cNvGrpSpPr/>
          <p:nvPr/>
        </p:nvGrpSpPr>
        <p:grpSpPr>
          <a:xfrm>
            <a:off x="1546293" y="1371600"/>
            <a:ext cx="3044952" cy="4114800"/>
            <a:chOff x="1527048" y="1371600"/>
            <a:chExt cx="3044952" cy="4114800"/>
          </a:xfrm>
        </p:grpSpPr>
        <p:sp>
          <p:nvSpPr>
            <p:cNvPr id="103" name="Rounded Rectangle 102"/>
            <p:cNvSpPr/>
            <p:nvPr/>
          </p:nvSpPr>
          <p:spPr>
            <a:xfrm>
              <a:off x="1527048" y="1371600"/>
              <a:ext cx="3044952" cy="4114800"/>
            </a:xfrm>
            <a:prstGeom prst="roundRect">
              <a:avLst>
                <a:gd name="adj" fmla="val 15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691640" y="1449324"/>
              <a:ext cx="2880360" cy="395935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Book cover"/>
          <p:cNvGrpSpPr/>
          <p:nvPr/>
        </p:nvGrpSpPr>
        <p:grpSpPr>
          <a:xfrm>
            <a:off x="4488179" y="1377522"/>
            <a:ext cx="3048000" cy="4114800"/>
            <a:chOff x="4572000" y="1371600"/>
            <a:chExt cx="3048000" cy="4114800"/>
          </a:xfrm>
        </p:grpSpPr>
        <p:sp>
          <p:nvSpPr>
            <p:cNvPr id="27" name="Rounded Rectangle 26"/>
            <p:cNvSpPr/>
            <p:nvPr/>
          </p:nvSpPr>
          <p:spPr>
            <a:xfrm>
              <a:off x="4572000" y="1371600"/>
              <a:ext cx="3048000" cy="4114800"/>
            </a:xfrm>
            <a:prstGeom prst="roundRect">
              <a:avLst>
                <a:gd name="adj" fmla="val 2196"/>
              </a:avLst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572000" y="1371600"/>
              <a:ext cx="667512" cy="4114800"/>
            </a:xfrm>
            <a:prstGeom prst="roundRect">
              <a:avLst>
                <a:gd name="adj" fmla="val 2196"/>
              </a:avLst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4572000" y="38862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572000" y="49530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572000" y="28194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572000" y="17526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26" name="Picture 4" descr="http://rylik.ru/uploads/posts/2016-04/1460622416_judiciary-0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86" y="1988840"/>
            <a:ext cx="2061165" cy="241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728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786325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620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533601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73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585431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012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122547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66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702822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267584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242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513553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6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507271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67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692290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42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/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Німецька мова</a:t>
            </a:r>
            <a:r>
              <a:rPr lang="uk-UA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приклад бланків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відповідей із </a:t>
            </a:r>
            <a:r>
              <a:rPr lang="uk-UA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пробного ЗНО-2016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16922"/>
            <a:ext cx="3960440" cy="56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267" y="1116922"/>
            <a:ext cx="3972793" cy="56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47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/>
          <p:cNvSpPr/>
          <p:nvPr/>
        </p:nvSpPr>
        <p:spPr>
          <a:xfrm>
            <a:off x="-3429001" y="1"/>
            <a:ext cx="6858002" cy="6858000"/>
          </a:xfrm>
          <a:prstGeom prst="arc">
            <a:avLst>
              <a:gd name="adj1" fmla="val 16200000"/>
              <a:gd name="adj2" fmla="val 5370932"/>
            </a:avLst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154278" y="1295393"/>
            <a:ext cx="5394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altLang="uk-UA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Нормативна  база </a:t>
            </a:r>
            <a:endParaRPr lang="ru-R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600104" y="2379243"/>
            <a:ext cx="5292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uk-UA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altLang="uk-UA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Загальна характеристика  сертифікаційної роботи </a:t>
            </a:r>
            <a:endParaRPr lang="ru-R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652099" y="3658466"/>
            <a:ext cx="5096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uk-UA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3. Форми сертифікаційної роботи </a:t>
            </a:r>
            <a:endParaRPr lang="ru-R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153439" y="4979044"/>
            <a:ext cx="5574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uk-UA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Схеми нарахування балів </a:t>
            </a:r>
            <a:endParaRPr lang="ru-RU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21676" y="1370363"/>
            <a:ext cx="311727" cy="31172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20192" y="2638879"/>
            <a:ext cx="311727" cy="31172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22174" y="3907395"/>
            <a:ext cx="311727" cy="311727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733551" y="5175910"/>
            <a:ext cx="311727" cy="31172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rgbClr val="0070C0"/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Group 24"/>
          <p:cNvGrpSpPr/>
          <p:nvPr/>
        </p:nvGrpSpPr>
        <p:grpSpPr>
          <a:xfrm rot="5400000">
            <a:off x="-3129150" y="3314700"/>
            <a:ext cx="6246420" cy="228600"/>
            <a:chOff x="-3200400" y="3314700"/>
            <a:chExt cx="6246420" cy="228600"/>
          </a:xfrm>
        </p:grpSpPr>
        <p:sp>
          <p:nvSpPr>
            <p:cNvPr id="24" name="Rounded Rectangle 2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rgbClr val="FF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29" name="Picture 2" descr="http://bohdanivka-domaniv.edukit.mk.ua/files2/images/novini/%D0%97%D0%9D%D0%9E.gif?size=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52" y="2819400"/>
            <a:ext cx="14700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555777" y="239699"/>
            <a:ext cx="597461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uk-UA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для розгляду:</a:t>
            </a:r>
            <a:endParaRPr lang="en-US" sz="4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54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38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52" dur="2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20" grpId="0"/>
      <p:bldP spid="20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5" y="260648"/>
            <a:ext cx="4536625" cy="641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upload.wikimedia.org/wikipedia/commons/thumb/9/99/BrandenburgerTorGold.JPG/1280px-BrandenburgerTorGo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4014573" cy="267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i96.beon.ru/37/62/966237/28/27849428/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72753"/>
            <a:ext cx="4011497" cy="300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36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Николай\Documents\ЗНО-2017 Осн. сесія Історія України\Гиф анимация Море на закате_files\image_86120715174103989187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24944"/>
            <a:ext cx="9144001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http://www.wallgrad.ru/_ph/4/128055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61"/>
            <a:ext cx="9149476" cy="45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874941" y="2256990"/>
            <a:ext cx="5400645" cy="304698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Бажаємо</a:t>
            </a:r>
            <a:r>
              <a:rPr lang="ru-RU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9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успіхів</a:t>
            </a:r>
            <a:r>
              <a:rPr lang="ru-RU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9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http://www.playcast.ru/uploads/2016/06/05/1889065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66273"/>
            <a:ext cx="2241362" cy="198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img-fotki.yandex.ru/get/6431/186213537.47/0_862e7_f8e21616_M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66580"/>
            <a:ext cx="2117646" cy="99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39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04800" y="3044825"/>
            <a:ext cx="9906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uk-UA" sz="4400">
                <a:solidFill>
                  <a:srgbClr val="FFFFFF"/>
                </a:solidFill>
                <a:latin typeface="Arial Black" pitchFamily="34" charset="0"/>
              </a:rPr>
              <a:t>••••••••••••••••••••••••••••••••••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4892" y="2833334"/>
            <a:ext cx="878497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uk-UA" altLang="uk-UA" sz="6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6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Нормативна  </a:t>
            </a:r>
            <a:r>
              <a:rPr lang="ru-RU" altLang="uk-UA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база</a:t>
            </a:r>
            <a:endParaRPr lang="en-US" sz="6000" b="1" dirty="0">
              <a:ln/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0602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altLang="uk-UA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Нормативна  база пробного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uk-UA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ЗНО-2017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altLang="uk-UA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Нормативна  база пробного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uk-UA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ЗНО-2017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2927350"/>
            <a:ext cx="4657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5" descr="Результат пошуку зображень за запитом &quot;міністерство освіти і нау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7" descr="Результат пошуку зображень за запитом &quot;міністерство освіти і науки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10" descr="Результат пошуку зображень за запитом &quot;міністерство освіти і науки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47" name="Picture 23" descr="C:\Users\Николай\Documents\ПІСЛЯ ВІДПУСТКИ\551159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34" y="337799"/>
            <a:ext cx="4127507" cy="144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1784" y="2197894"/>
            <a:ext cx="76844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 роботи визначено Програмою 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 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німецької мови 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осіб, які бажають здобувати вищу освіту на основі повної загальної середньої 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uk-UA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9791" y="4869160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 наказом від 01 жовтня 2014 року</a:t>
            </a:r>
          </a:p>
          <a:p>
            <a:pPr algn="ctr"/>
            <a:r>
              <a:rPr lang="uk-U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1121</a:t>
            </a:r>
            <a:endParaRPr lang="uk-UA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83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04800" y="3044825"/>
            <a:ext cx="9906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uk-UA" sz="4400">
                <a:solidFill>
                  <a:srgbClr val="FFFFFF"/>
                </a:solidFill>
                <a:latin typeface="Arial Black" pitchFamily="34" charset="0"/>
              </a:rPr>
              <a:t>••••••••••••••••••••••••••••••••••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4892" y="1916832"/>
            <a:ext cx="8784976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6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2. Загальна характеристика  сертифікаційної роботи</a:t>
            </a:r>
            <a:endParaRPr lang="en-US" sz="6000" b="1" dirty="0">
              <a:ln/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5459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300930"/>
              </p:ext>
            </p:extLst>
          </p:nvPr>
        </p:nvGraphicFramePr>
        <p:xfrm>
          <a:off x="457200" y="476672"/>
          <a:ext cx="8229600" cy="564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29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07288" cy="86343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складається з трьох частин:</a:t>
            </a:r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688805"/>
              </p:ext>
            </p:extLst>
          </p:nvPr>
        </p:nvGraphicFramePr>
        <p:xfrm>
          <a:off x="179512" y="1124744"/>
          <a:ext cx="8712968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10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S10188142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S10188142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8290</Words>
  <Application>Microsoft Office PowerPoint</Application>
  <PresentationFormat>Экран (4:3)</PresentationFormat>
  <Paragraphs>675</Paragraphs>
  <Slides>41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Тема Office</vt:lpstr>
      <vt:lpstr>3_TS101881425</vt:lpstr>
      <vt:lpstr>1_TS101881425</vt:lpstr>
      <vt:lpstr>1_Воздушный поток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Робота складається з трьох частин:</vt:lpstr>
      <vt:lpstr>Увага!</vt:lpstr>
      <vt:lpstr>Увага!</vt:lpstr>
      <vt:lpstr>Презентация PowerPoint</vt:lpstr>
      <vt:lpstr>Презентация PowerPoint</vt:lpstr>
      <vt:lpstr>Завдання на встановлення відповідності оцінюється в 0 або 1 бал: </vt:lpstr>
      <vt:lpstr>Презентация PowerPoint</vt:lpstr>
      <vt:lpstr>Завдання з вибором однієї правильної відповіді оцінюється в 0 або 1 бал: </vt:lpstr>
      <vt:lpstr>Презентация PowerPoint</vt:lpstr>
      <vt:lpstr>Завдання на заповнення пропусків у тексті  оцінюється в 0 або 1 бал: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Німецька мова: приклад бланків відповідей із пробного ЗНО-2016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ПРОБНЕ ЗНО-2017</dc:title>
  <dc:creator>Николай</dc:creator>
  <cp:lastModifiedBy>Николай</cp:lastModifiedBy>
  <cp:revision>91</cp:revision>
  <dcterms:created xsi:type="dcterms:W3CDTF">2016-10-21T06:45:11Z</dcterms:created>
  <dcterms:modified xsi:type="dcterms:W3CDTF">2016-11-07T12:42:07Z</dcterms:modified>
</cp:coreProperties>
</file>