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1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4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5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6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7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8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81" r:id="rId4"/>
    <p:sldMasterId id="2147483693" r:id="rId5"/>
    <p:sldMasterId id="2147483705" r:id="rId6"/>
    <p:sldMasterId id="2147483717" r:id="rId7"/>
    <p:sldMasterId id="2147483729" r:id="rId8"/>
    <p:sldMasterId id="2147483741" r:id="rId9"/>
    <p:sldMasterId id="2147483753" r:id="rId10"/>
    <p:sldMasterId id="2147483765" r:id="rId11"/>
    <p:sldMasterId id="2147483777" r:id="rId12"/>
    <p:sldMasterId id="2147483789" r:id="rId13"/>
    <p:sldMasterId id="2147483801" r:id="rId14"/>
    <p:sldMasterId id="2147483813" r:id="rId15"/>
    <p:sldMasterId id="2147483825" r:id="rId16"/>
    <p:sldMasterId id="2147483837" r:id="rId17"/>
    <p:sldMasterId id="2147483849" r:id="rId18"/>
    <p:sldMasterId id="2147483861" r:id="rId19"/>
  </p:sldMasterIdLst>
  <p:notesMasterIdLst>
    <p:notesMasterId r:id="rId71"/>
  </p:notesMasterIdLst>
  <p:sldIdLst>
    <p:sldId id="323" r:id="rId20"/>
    <p:sldId id="324" r:id="rId21"/>
    <p:sldId id="357" r:id="rId22"/>
    <p:sldId id="359" r:id="rId23"/>
    <p:sldId id="361" r:id="rId24"/>
    <p:sldId id="360" r:id="rId25"/>
    <p:sldId id="362" r:id="rId26"/>
    <p:sldId id="369" r:id="rId27"/>
    <p:sldId id="370" r:id="rId28"/>
    <p:sldId id="371" r:id="rId29"/>
    <p:sldId id="363" r:id="rId30"/>
    <p:sldId id="410" r:id="rId31"/>
    <p:sldId id="365" r:id="rId32"/>
    <p:sldId id="372" r:id="rId33"/>
    <p:sldId id="373" r:id="rId34"/>
    <p:sldId id="374" r:id="rId35"/>
    <p:sldId id="375" r:id="rId36"/>
    <p:sldId id="413" r:id="rId37"/>
    <p:sldId id="377" r:id="rId38"/>
    <p:sldId id="378" r:id="rId39"/>
    <p:sldId id="379" r:id="rId40"/>
    <p:sldId id="380" r:id="rId41"/>
    <p:sldId id="376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366" r:id="rId51"/>
    <p:sldId id="367" r:id="rId52"/>
    <p:sldId id="382" r:id="rId53"/>
    <p:sldId id="381" r:id="rId54"/>
    <p:sldId id="383" r:id="rId55"/>
    <p:sldId id="385" r:id="rId56"/>
    <p:sldId id="386" r:id="rId57"/>
    <p:sldId id="388" r:id="rId58"/>
    <p:sldId id="389" r:id="rId59"/>
    <p:sldId id="390" r:id="rId60"/>
    <p:sldId id="392" r:id="rId61"/>
    <p:sldId id="391" r:id="rId62"/>
    <p:sldId id="396" r:id="rId63"/>
    <p:sldId id="387" r:id="rId64"/>
    <p:sldId id="384" r:id="rId65"/>
    <p:sldId id="393" r:id="rId66"/>
    <p:sldId id="394" r:id="rId67"/>
    <p:sldId id="395" r:id="rId68"/>
    <p:sldId id="412" r:id="rId69"/>
    <p:sldId id="368" r:id="rId7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4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775B60-2B9E-4F1E-987A-CEA68BE14E37}" type="doc">
      <dgm:prSet loTypeId="urn:microsoft.com/office/officeart/2005/8/layout/lProcess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CC35A424-E159-4A19-A5B1-1D71FFF0DD07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Загальна </a:t>
          </a:r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кількість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BD0FA-BC71-44DB-99ED-0C362F4B7089}" type="parTrans" cxnId="{A6A2CB37-361D-4061-9A56-160191A1ED5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7CB2DC-D6BC-4331-BF3D-DD647CEC5B32}" type="sibTrans" cxnId="{A6A2CB37-361D-4061-9A56-160191A1ED5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78112-175D-40FB-8E91-12181FDA4F0F}">
      <dgm:prSet phldrT="[Текст]" custT="1"/>
      <dgm:spPr/>
      <dgm:t>
        <a:bodyPr/>
        <a:lstStyle/>
        <a:p>
          <a:r>
            <a:rPr lang="uk-UA" sz="8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endParaRPr lang="uk-UA" sz="8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BCC683-D25C-4F6E-9ABC-7B933BF1B1D5}" type="parTrans" cxnId="{505B4C47-D1E4-408A-8729-CAD58664DE00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EC1E17-A76B-4272-9B3E-EBC0A1E15557}" type="sibTrans" cxnId="{505B4C47-D1E4-408A-8729-CAD58664DE00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E549A-AA79-4CDD-8DEA-E4A30C411CA3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Час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відведений на виконання роботи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80B2A6-F3A6-40B7-9B5D-0B13E0440DB0}" type="parTrans" cxnId="{42E97E8C-5106-45E1-A0A2-0CF6406079E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919DE1-A725-48DF-80B7-2A6CB5395774}" type="sibTrans" cxnId="{42E97E8C-5106-45E1-A0A2-0CF6406079E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19C852-A5C1-4AE3-BD5C-0DBE97AF5162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 хвилин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D38B4-B0AC-4C4A-A884-C1FDAB2EA0C2}" type="parTrans" cxnId="{C89620EB-0635-45A1-BC77-C10F2BCC4779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4F46D9-B2D9-4294-BC58-A3B15104F4F8}" type="sibTrans" cxnId="{C89620EB-0635-45A1-BC77-C10F2BCC4779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4E2642-C22D-40F9-9C73-2615AE03B4CC}" type="pres">
      <dgm:prSet presAssocID="{A0775B60-2B9E-4F1E-987A-CEA68BE14E3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078DCF4-6ADD-4345-BAD9-34C6EBE87970}" type="pres">
      <dgm:prSet presAssocID="{CC35A424-E159-4A19-A5B1-1D71FFF0DD07}" presName="compNode" presStyleCnt="0"/>
      <dgm:spPr/>
      <dgm:t>
        <a:bodyPr/>
        <a:lstStyle/>
        <a:p>
          <a:endParaRPr lang="uk-UA"/>
        </a:p>
      </dgm:t>
    </dgm:pt>
    <dgm:pt modelId="{A08E28F6-8A98-4884-AEDF-A7883BE8A827}" type="pres">
      <dgm:prSet presAssocID="{CC35A424-E159-4A19-A5B1-1D71FFF0DD07}" presName="aNode" presStyleLbl="bgShp" presStyleIdx="0" presStyleCnt="2"/>
      <dgm:spPr/>
      <dgm:t>
        <a:bodyPr/>
        <a:lstStyle/>
        <a:p>
          <a:endParaRPr lang="uk-UA"/>
        </a:p>
      </dgm:t>
    </dgm:pt>
    <dgm:pt modelId="{A116C470-C9FC-40A4-8F38-39B5DF33C6B2}" type="pres">
      <dgm:prSet presAssocID="{CC35A424-E159-4A19-A5B1-1D71FFF0DD07}" presName="textNode" presStyleLbl="bgShp" presStyleIdx="0" presStyleCnt="2"/>
      <dgm:spPr/>
      <dgm:t>
        <a:bodyPr/>
        <a:lstStyle/>
        <a:p>
          <a:endParaRPr lang="uk-UA"/>
        </a:p>
      </dgm:t>
    </dgm:pt>
    <dgm:pt modelId="{BB594AC0-246F-464C-98BE-9F0381C591ED}" type="pres">
      <dgm:prSet presAssocID="{CC35A424-E159-4A19-A5B1-1D71FFF0DD07}" presName="compChildNode" presStyleCnt="0"/>
      <dgm:spPr/>
      <dgm:t>
        <a:bodyPr/>
        <a:lstStyle/>
        <a:p>
          <a:endParaRPr lang="uk-UA"/>
        </a:p>
      </dgm:t>
    </dgm:pt>
    <dgm:pt modelId="{8F76E09C-B5C4-4CDE-8B42-810CCEDA3055}" type="pres">
      <dgm:prSet presAssocID="{CC35A424-E159-4A19-A5B1-1D71FFF0DD07}" presName="theInnerList" presStyleCnt="0"/>
      <dgm:spPr/>
      <dgm:t>
        <a:bodyPr/>
        <a:lstStyle/>
        <a:p>
          <a:endParaRPr lang="uk-UA"/>
        </a:p>
      </dgm:t>
    </dgm:pt>
    <dgm:pt modelId="{2FF1F10E-E0D2-40F7-8573-C6BACBD6EE69}" type="pres">
      <dgm:prSet presAssocID="{09078112-175D-40FB-8E91-12181FDA4F0F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E3A6E9-9D4D-4980-966E-F2D570988B3F}" type="pres">
      <dgm:prSet presAssocID="{CC35A424-E159-4A19-A5B1-1D71FFF0DD07}" presName="aSpace" presStyleCnt="0"/>
      <dgm:spPr/>
      <dgm:t>
        <a:bodyPr/>
        <a:lstStyle/>
        <a:p>
          <a:endParaRPr lang="uk-UA"/>
        </a:p>
      </dgm:t>
    </dgm:pt>
    <dgm:pt modelId="{A2F9743F-BADB-47C7-A17F-09A730B37A80}" type="pres">
      <dgm:prSet presAssocID="{A59E549A-AA79-4CDD-8DEA-E4A30C411CA3}" presName="compNode" presStyleCnt="0"/>
      <dgm:spPr/>
      <dgm:t>
        <a:bodyPr/>
        <a:lstStyle/>
        <a:p>
          <a:endParaRPr lang="uk-UA"/>
        </a:p>
      </dgm:t>
    </dgm:pt>
    <dgm:pt modelId="{443735C7-E8E4-4CA4-8F5B-3911524301E1}" type="pres">
      <dgm:prSet presAssocID="{A59E549A-AA79-4CDD-8DEA-E4A30C411CA3}" presName="aNode" presStyleLbl="bgShp" presStyleIdx="1" presStyleCnt="2"/>
      <dgm:spPr/>
      <dgm:t>
        <a:bodyPr/>
        <a:lstStyle/>
        <a:p>
          <a:endParaRPr lang="uk-UA"/>
        </a:p>
      </dgm:t>
    </dgm:pt>
    <dgm:pt modelId="{AA623DC2-98AA-44A6-A164-26E7E1A0A031}" type="pres">
      <dgm:prSet presAssocID="{A59E549A-AA79-4CDD-8DEA-E4A30C411CA3}" presName="textNode" presStyleLbl="bgShp" presStyleIdx="1" presStyleCnt="2"/>
      <dgm:spPr/>
      <dgm:t>
        <a:bodyPr/>
        <a:lstStyle/>
        <a:p>
          <a:endParaRPr lang="uk-UA"/>
        </a:p>
      </dgm:t>
    </dgm:pt>
    <dgm:pt modelId="{035F0A1C-AF63-4E2A-AB6A-1FD98220CA83}" type="pres">
      <dgm:prSet presAssocID="{A59E549A-AA79-4CDD-8DEA-E4A30C411CA3}" presName="compChildNode" presStyleCnt="0"/>
      <dgm:spPr/>
      <dgm:t>
        <a:bodyPr/>
        <a:lstStyle/>
        <a:p>
          <a:endParaRPr lang="uk-UA"/>
        </a:p>
      </dgm:t>
    </dgm:pt>
    <dgm:pt modelId="{D6A22A69-89F5-4563-B676-C0FFD66162BD}" type="pres">
      <dgm:prSet presAssocID="{A59E549A-AA79-4CDD-8DEA-E4A30C411CA3}" presName="theInnerList" presStyleCnt="0"/>
      <dgm:spPr/>
      <dgm:t>
        <a:bodyPr/>
        <a:lstStyle/>
        <a:p>
          <a:endParaRPr lang="uk-UA"/>
        </a:p>
      </dgm:t>
    </dgm:pt>
    <dgm:pt modelId="{72CAE6BB-E172-4DEE-A7C6-CA12244BB3AC}" type="pres">
      <dgm:prSet presAssocID="{E319C852-A5C1-4AE3-BD5C-0DBE97AF5162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6A2CB37-361D-4061-9A56-160191A1ED55}" srcId="{A0775B60-2B9E-4F1E-987A-CEA68BE14E37}" destId="{CC35A424-E159-4A19-A5B1-1D71FFF0DD07}" srcOrd="0" destOrd="0" parTransId="{B60BD0FA-BC71-44DB-99ED-0C362F4B7089}" sibTransId="{237CB2DC-D6BC-4331-BF3D-DD647CEC5B32}"/>
    <dgm:cxn modelId="{A2DD312B-D5A1-43E0-B736-FC3CA7EC6122}" type="presOf" srcId="{A0775B60-2B9E-4F1E-987A-CEA68BE14E37}" destId="{FF4E2642-C22D-40F9-9C73-2615AE03B4CC}" srcOrd="0" destOrd="0" presId="urn:microsoft.com/office/officeart/2005/8/layout/lProcess2"/>
    <dgm:cxn modelId="{118890C3-31D8-4E9D-8BA4-835BAAACA918}" type="presOf" srcId="{A59E549A-AA79-4CDD-8DEA-E4A30C411CA3}" destId="{443735C7-E8E4-4CA4-8F5B-3911524301E1}" srcOrd="0" destOrd="0" presId="urn:microsoft.com/office/officeart/2005/8/layout/lProcess2"/>
    <dgm:cxn modelId="{E3ACF88F-9667-474B-9F39-1A6197CCD7A4}" type="presOf" srcId="{E319C852-A5C1-4AE3-BD5C-0DBE97AF5162}" destId="{72CAE6BB-E172-4DEE-A7C6-CA12244BB3AC}" srcOrd="0" destOrd="0" presId="urn:microsoft.com/office/officeart/2005/8/layout/lProcess2"/>
    <dgm:cxn modelId="{36DD8A14-7F90-4AE9-BF58-58BDBC07CF16}" type="presOf" srcId="{09078112-175D-40FB-8E91-12181FDA4F0F}" destId="{2FF1F10E-E0D2-40F7-8573-C6BACBD6EE69}" srcOrd="0" destOrd="0" presId="urn:microsoft.com/office/officeart/2005/8/layout/lProcess2"/>
    <dgm:cxn modelId="{505B4C47-D1E4-408A-8729-CAD58664DE00}" srcId="{CC35A424-E159-4A19-A5B1-1D71FFF0DD07}" destId="{09078112-175D-40FB-8E91-12181FDA4F0F}" srcOrd="0" destOrd="0" parTransId="{E4BCC683-D25C-4F6E-9ABC-7B933BF1B1D5}" sibTransId="{D2EC1E17-A76B-4272-9B3E-EBC0A1E15557}"/>
    <dgm:cxn modelId="{C89620EB-0635-45A1-BC77-C10F2BCC4779}" srcId="{A59E549A-AA79-4CDD-8DEA-E4A30C411CA3}" destId="{E319C852-A5C1-4AE3-BD5C-0DBE97AF5162}" srcOrd="0" destOrd="0" parTransId="{1B2D38B4-B0AC-4C4A-A884-C1FDAB2EA0C2}" sibTransId="{004F46D9-B2D9-4294-BC58-A3B15104F4F8}"/>
    <dgm:cxn modelId="{42E97E8C-5106-45E1-A0A2-0CF6406079E2}" srcId="{A0775B60-2B9E-4F1E-987A-CEA68BE14E37}" destId="{A59E549A-AA79-4CDD-8DEA-E4A30C411CA3}" srcOrd="1" destOrd="0" parTransId="{1580B2A6-F3A6-40B7-9B5D-0B13E0440DB0}" sibTransId="{6B919DE1-A725-48DF-80B7-2A6CB5395774}"/>
    <dgm:cxn modelId="{D80BC80D-6D24-4E58-B93A-FE2D9DA1FF41}" type="presOf" srcId="{CC35A424-E159-4A19-A5B1-1D71FFF0DD07}" destId="{A08E28F6-8A98-4884-AEDF-A7883BE8A827}" srcOrd="0" destOrd="0" presId="urn:microsoft.com/office/officeart/2005/8/layout/lProcess2"/>
    <dgm:cxn modelId="{D0115759-5CBE-489B-9353-716BAE5B2FCB}" type="presOf" srcId="{A59E549A-AA79-4CDD-8DEA-E4A30C411CA3}" destId="{AA623DC2-98AA-44A6-A164-26E7E1A0A031}" srcOrd="1" destOrd="0" presId="urn:microsoft.com/office/officeart/2005/8/layout/lProcess2"/>
    <dgm:cxn modelId="{9C967CCD-F448-40C8-8E25-5DDEC61C939F}" type="presOf" srcId="{CC35A424-E159-4A19-A5B1-1D71FFF0DD07}" destId="{A116C470-C9FC-40A4-8F38-39B5DF33C6B2}" srcOrd="1" destOrd="0" presId="urn:microsoft.com/office/officeart/2005/8/layout/lProcess2"/>
    <dgm:cxn modelId="{E507C704-C4FD-4270-A607-F6ACCF8F6004}" type="presParOf" srcId="{FF4E2642-C22D-40F9-9C73-2615AE03B4CC}" destId="{0078DCF4-6ADD-4345-BAD9-34C6EBE87970}" srcOrd="0" destOrd="0" presId="urn:microsoft.com/office/officeart/2005/8/layout/lProcess2"/>
    <dgm:cxn modelId="{6FF3F59A-471B-49AC-9027-A425101E55C0}" type="presParOf" srcId="{0078DCF4-6ADD-4345-BAD9-34C6EBE87970}" destId="{A08E28F6-8A98-4884-AEDF-A7883BE8A827}" srcOrd="0" destOrd="0" presId="urn:microsoft.com/office/officeart/2005/8/layout/lProcess2"/>
    <dgm:cxn modelId="{6165B7E3-C325-41C8-9856-D837D0235A44}" type="presParOf" srcId="{0078DCF4-6ADD-4345-BAD9-34C6EBE87970}" destId="{A116C470-C9FC-40A4-8F38-39B5DF33C6B2}" srcOrd="1" destOrd="0" presId="urn:microsoft.com/office/officeart/2005/8/layout/lProcess2"/>
    <dgm:cxn modelId="{EA12F876-D75C-4686-BD76-0D68043A0859}" type="presParOf" srcId="{0078DCF4-6ADD-4345-BAD9-34C6EBE87970}" destId="{BB594AC0-246F-464C-98BE-9F0381C591ED}" srcOrd="2" destOrd="0" presId="urn:microsoft.com/office/officeart/2005/8/layout/lProcess2"/>
    <dgm:cxn modelId="{FF8A8E0B-AD42-4704-B9EA-03A00DE5ED90}" type="presParOf" srcId="{BB594AC0-246F-464C-98BE-9F0381C591ED}" destId="{8F76E09C-B5C4-4CDE-8B42-810CCEDA3055}" srcOrd="0" destOrd="0" presId="urn:microsoft.com/office/officeart/2005/8/layout/lProcess2"/>
    <dgm:cxn modelId="{B6FBECFC-8988-4F36-84E6-8020572CEFC8}" type="presParOf" srcId="{8F76E09C-B5C4-4CDE-8B42-810CCEDA3055}" destId="{2FF1F10E-E0D2-40F7-8573-C6BACBD6EE69}" srcOrd="0" destOrd="0" presId="urn:microsoft.com/office/officeart/2005/8/layout/lProcess2"/>
    <dgm:cxn modelId="{A1FE9ED8-527E-4021-A192-44679C8ABA87}" type="presParOf" srcId="{FF4E2642-C22D-40F9-9C73-2615AE03B4CC}" destId="{03E3A6E9-9D4D-4980-966E-F2D570988B3F}" srcOrd="1" destOrd="0" presId="urn:microsoft.com/office/officeart/2005/8/layout/lProcess2"/>
    <dgm:cxn modelId="{AE542FE9-3C0E-4597-8613-BCCA932F609E}" type="presParOf" srcId="{FF4E2642-C22D-40F9-9C73-2615AE03B4CC}" destId="{A2F9743F-BADB-47C7-A17F-09A730B37A80}" srcOrd="2" destOrd="0" presId="urn:microsoft.com/office/officeart/2005/8/layout/lProcess2"/>
    <dgm:cxn modelId="{E7074285-E571-4223-AF1E-8661570F612F}" type="presParOf" srcId="{A2F9743F-BADB-47C7-A17F-09A730B37A80}" destId="{443735C7-E8E4-4CA4-8F5B-3911524301E1}" srcOrd="0" destOrd="0" presId="urn:microsoft.com/office/officeart/2005/8/layout/lProcess2"/>
    <dgm:cxn modelId="{E84A139C-EA0E-408D-948D-8FF936CC1018}" type="presParOf" srcId="{A2F9743F-BADB-47C7-A17F-09A730B37A80}" destId="{AA623DC2-98AA-44A6-A164-26E7E1A0A031}" srcOrd="1" destOrd="0" presId="urn:microsoft.com/office/officeart/2005/8/layout/lProcess2"/>
    <dgm:cxn modelId="{CF6C62CD-DFAB-4D02-9889-A2637F7C9DDB}" type="presParOf" srcId="{A2F9743F-BADB-47C7-A17F-09A730B37A80}" destId="{035F0A1C-AF63-4E2A-AB6A-1FD98220CA83}" srcOrd="2" destOrd="0" presId="urn:microsoft.com/office/officeart/2005/8/layout/lProcess2"/>
    <dgm:cxn modelId="{DE0FB4B5-3312-46B5-BB04-7B6AC739C602}" type="presParOf" srcId="{035F0A1C-AF63-4E2A-AB6A-1FD98220CA83}" destId="{D6A22A69-89F5-4563-B676-C0FFD66162BD}" srcOrd="0" destOrd="0" presId="urn:microsoft.com/office/officeart/2005/8/layout/lProcess2"/>
    <dgm:cxn modelId="{5F6110AE-2F1B-44CB-9860-CAE6DDD5E817}" type="presParOf" srcId="{D6A22A69-89F5-4563-B676-C0FFD66162BD}" destId="{72CAE6BB-E172-4DEE-A7C6-CA12244BB3A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785BC1-A212-4CA6-B7C1-A728CC6F7902}" type="doc">
      <dgm:prSet loTypeId="urn:microsoft.com/office/officeart/2005/8/layout/lProcess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00B48AAA-5F67-41BC-879C-472A3724B32F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бал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393E43-BDCF-4CB5-930B-E57C98A8A6B3}" type="parTrans" cxnId="{D9930F24-B9A2-4BAB-B41B-A1FB3B20D35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EE26C0-2A22-4BD9-BC18-EC5225AF1278}" type="sibTrans" cxnId="{D9930F24-B9A2-4BAB-B41B-A1FB3B20D35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6F630E-19E2-432A-9B6B-2526477FBFE3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 балів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B708E4-DD6B-4516-BB55-FA6BB157F52C}" type="parTrans" cxnId="{D5786C7D-7FFA-4666-A125-A0E8BB4C554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12A3E7-A28A-4A39-B49C-7787902614BB}" type="sibTrans" cxnId="{D5786C7D-7FFA-4666-A125-A0E8BB4C554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1A5E93-8DD0-4A08-87FC-B251FBFEC72A}">
      <dgm:prSet custT="1"/>
      <dgm:spPr/>
      <dgm:t>
        <a:bodyPr/>
        <a:lstStyle/>
        <a:p>
          <a:r>
            <a:rPr lang="uk-UA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кожен правильно </a:t>
          </a:r>
          <a:r>
            <a:rPr lang="ru-RU" sz="32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вказаний</a:t>
          </a:r>
          <a:r>
            <a: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варіант</a:t>
          </a:r>
          <a:r>
            <a: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відповіді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(цифру) 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трьох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можливих</a:t>
          </a:r>
          <a:endParaRPr lang="uk-UA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EB0FA0-667B-48D2-8488-190C8F64636A}" type="parTrans" cxnId="{BE065FD7-FEE1-4C22-821F-695F5BDC2FEB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AD8F14-A53C-4C3A-90D2-A7BBE6A4987B}" type="sibTrans" cxnId="{BE065FD7-FEE1-4C22-821F-695F5BDC2FEB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BD6CA6-D08A-4798-B5AE-6704A266F354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 </a:t>
          </a:r>
          <a:r>
            <a:rPr lang="uk-UA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вказано </a:t>
          </a:r>
          <a:r>
            <a:rPr lang="ru-RU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жодного</a:t>
          </a:r>
          <a:r>
            <a: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правильного </a:t>
          </a:r>
          <a:r>
            <a:rPr lang="ru-RU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варіанта</a:t>
          </a:r>
          <a:r>
            <a: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один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варіант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(цифра)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вказано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трич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надано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958D69-F767-42A4-9DEC-8208D94B62F6}" type="parTrans" cxnId="{F0773033-DAC8-4BCD-80B7-F4D74954F7E1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8DBF14-BE04-4D77-B6BD-D05BFE703AA0}" type="sibTrans" cxnId="{F0773033-DAC8-4BCD-80B7-F4D74954F7E1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2B9795-D741-4254-81C4-158A72F251AA}" type="pres">
      <dgm:prSet presAssocID="{2B785BC1-A212-4CA6-B7C1-A728CC6F790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A05B7D0-79CD-4AB2-9D50-28A1D2BC1B8D}" type="pres">
      <dgm:prSet presAssocID="{00B48AAA-5F67-41BC-879C-472A3724B32F}" presName="compNode" presStyleCnt="0"/>
      <dgm:spPr/>
    </dgm:pt>
    <dgm:pt modelId="{716B3A3A-3E5E-4087-92A3-B07D5035956E}" type="pres">
      <dgm:prSet presAssocID="{00B48AAA-5F67-41BC-879C-472A3724B32F}" presName="aNode" presStyleLbl="bgShp" presStyleIdx="0" presStyleCnt="2"/>
      <dgm:spPr/>
      <dgm:t>
        <a:bodyPr/>
        <a:lstStyle/>
        <a:p>
          <a:endParaRPr lang="uk-UA"/>
        </a:p>
      </dgm:t>
    </dgm:pt>
    <dgm:pt modelId="{1A358974-E38E-4787-AB4F-5E84CB3386C3}" type="pres">
      <dgm:prSet presAssocID="{00B48AAA-5F67-41BC-879C-472A3724B32F}" presName="textNode" presStyleLbl="bgShp" presStyleIdx="0" presStyleCnt="2"/>
      <dgm:spPr/>
      <dgm:t>
        <a:bodyPr/>
        <a:lstStyle/>
        <a:p>
          <a:endParaRPr lang="uk-UA"/>
        </a:p>
      </dgm:t>
    </dgm:pt>
    <dgm:pt modelId="{71045D9D-515A-40D5-A80D-40E49532C7EF}" type="pres">
      <dgm:prSet presAssocID="{00B48AAA-5F67-41BC-879C-472A3724B32F}" presName="compChildNode" presStyleCnt="0"/>
      <dgm:spPr/>
    </dgm:pt>
    <dgm:pt modelId="{798AE18E-5D7A-4255-8110-DDF3936B1CF0}" type="pres">
      <dgm:prSet presAssocID="{00B48AAA-5F67-41BC-879C-472A3724B32F}" presName="theInnerList" presStyleCnt="0"/>
      <dgm:spPr/>
    </dgm:pt>
    <dgm:pt modelId="{67E5216D-5A3E-42F6-B6D2-2B6104449EBF}" type="pres">
      <dgm:prSet presAssocID="{F51A5E93-8DD0-4A08-87FC-B251FBFEC72A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4F8D81-8D3A-4FA2-8E86-6095BAF6B3C7}" type="pres">
      <dgm:prSet presAssocID="{00B48AAA-5F67-41BC-879C-472A3724B32F}" presName="aSpace" presStyleCnt="0"/>
      <dgm:spPr/>
    </dgm:pt>
    <dgm:pt modelId="{32D1F2E5-FFFB-4513-AB92-0B20C701E511}" type="pres">
      <dgm:prSet presAssocID="{536F630E-19E2-432A-9B6B-2526477FBFE3}" presName="compNode" presStyleCnt="0"/>
      <dgm:spPr/>
    </dgm:pt>
    <dgm:pt modelId="{C5C49746-37F1-49E0-A931-B57BBDBBF619}" type="pres">
      <dgm:prSet presAssocID="{536F630E-19E2-432A-9B6B-2526477FBFE3}" presName="aNode" presStyleLbl="bgShp" presStyleIdx="1" presStyleCnt="2"/>
      <dgm:spPr/>
      <dgm:t>
        <a:bodyPr/>
        <a:lstStyle/>
        <a:p>
          <a:endParaRPr lang="uk-UA"/>
        </a:p>
      </dgm:t>
    </dgm:pt>
    <dgm:pt modelId="{C09CBE8A-2D0D-48E1-AA8F-2B5598FBA62F}" type="pres">
      <dgm:prSet presAssocID="{536F630E-19E2-432A-9B6B-2526477FBFE3}" presName="textNode" presStyleLbl="bgShp" presStyleIdx="1" presStyleCnt="2"/>
      <dgm:spPr/>
      <dgm:t>
        <a:bodyPr/>
        <a:lstStyle/>
        <a:p>
          <a:endParaRPr lang="uk-UA"/>
        </a:p>
      </dgm:t>
    </dgm:pt>
    <dgm:pt modelId="{99F1CF92-3B9F-4D18-9B71-6A83DE9A7CA8}" type="pres">
      <dgm:prSet presAssocID="{536F630E-19E2-432A-9B6B-2526477FBFE3}" presName="compChildNode" presStyleCnt="0"/>
      <dgm:spPr/>
    </dgm:pt>
    <dgm:pt modelId="{2C2862C1-6860-4D3D-9BDF-B2D4A441352F}" type="pres">
      <dgm:prSet presAssocID="{536F630E-19E2-432A-9B6B-2526477FBFE3}" presName="theInnerList" presStyleCnt="0"/>
      <dgm:spPr/>
    </dgm:pt>
    <dgm:pt modelId="{E10346EB-8C6E-4CE8-86FE-0C96AA4B51A4}" type="pres">
      <dgm:prSet presAssocID="{12BD6CA6-D08A-4798-B5AE-6704A266F354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27504F3-66B5-47A5-B375-0FD9B937C306}" type="presOf" srcId="{00B48AAA-5F67-41BC-879C-472A3724B32F}" destId="{1A358974-E38E-4787-AB4F-5E84CB3386C3}" srcOrd="1" destOrd="0" presId="urn:microsoft.com/office/officeart/2005/8/layout/lProcess2"/>
    <dgm:cxn modelId="{60DB2A4A-87A3-42DE-8D0C-4F69990E8B33}" type="presOf" srcId="{2B785BC1-A212-4CA6-B7C1-A728CC6F7902}" destId="{D92B9795-D741-4254-81C4-158A72F251AA}" srcOrd="0" destOrd="0" presId="urn:microsoft.com/office/officeart/2005/8/layout/lProcess2"/>
    <dgm:cxn modelId="{7007385A-F8AB-4EA5-BF6B-F984FD6BA6D6}" type="presOf" srcId="{00B48AAA-5F67-41BC-879C-472A3724B32F}" destId="{716B3A3A-3E5E-4087-92A3-B07D5035956E}" srcOrd="0" destOrd="0" presId="urn:microsoft.com/office/officeart/2005/8/layout/lProcess2"/>
    <dgm:cxn modelId="{F0773033-DAC8-4BCD-80B7-F4D74954F7E1}" srcId="{536F630E-19E2-432A-9B6B-2526477FBFE3}" destId="{12BD6CA6-D08A-4798-B5AE-6704A266F354}" srcOrd="0" destOrd="0" parTransId="{2A958D69-F767-42A4-9DEC-8208D94B62F6}" sibTransId="{D38DBF14-BE04-4D77-B6BD-D05BFE703AA0}"/>
    <dgm:cxn modelId="{D5786C7D-7FFA-4666-A125-A0E8BB4C554F}" srcId="{2B785BC1-A212-4CA6-B7C1-A728CC6F7902}" destId="{536F630E-19E2-432A-9B6B-2526477FBFE3}" srcOrd="1" destOrd="0" parTransId="{79B708E4-DD6B-4516-BB55-FA6BB157F52C}" sibTransId="{9612A3E7-A28A-4A39-B49C-7787902614BB}"/>
    <dgm:cxn modelId="{D9930F24-B9A2-4BAB-B41B-A1FB3B20D35C}" srcId="{2B785BC1-A212-4CA6-B7C1-A728CC6F7902}" destId="{00B48AAA-5F67-41BC-879C-472A3724B32F}" srcOrd="0" destOrd="0" parTransId="{4D393E43-BDCF-4CB5-930B-E57C98A8A6B3}" sibTransId="{09EE26C0-2A22-4BD9-BC18-EC5225AF1278}"/>
    <dgm:cxn modelId="{AC6AAD9E-942D-4726-A71D-7D36D66EBCF8}" type="presOf" srcId="{536F630E-19E2-432A-9B6B-2526477FBFE3}" destId="{C09CBE8A-2D0D-48E1-AA8F-2B5598FBA62F}" srcOrd="1" destOrd="0" presId="urn:microsoft.com/office/officeart/2005/8/layout/lProcess2"/>
    <dgm:cxn modelId="{BE065FD7-FEE1-4C22-821F-695F5BDC2FEB}" srcId="{00B48AAA-5F67-41BC-879C-472A3724B32F}" destId="{F51A5E93-8DD0-4A08-87FC-B251FBFEC72A}" srcOrd="0" destOrd="0" parTransId="{16EB0FA0-667B-48D2-8488-190C8F64636A}" sibTransId="{A2AD8F14-A53C-4C3A-90D2-A7BBE6A4987B}"/>
    <dgm:cxn modelId="{C269EB02-55D3-4044-A9DF-CE445034F9F2}" type="presOf" srcId="{F51A5E93-8DD0-4A08-87FC-B251FBFEC72A}" destId="{67E5216D-5A3E-42F6-B6D2-2B6104449EBF}" srcOrd="0" destOrd="0" presId="urn:microsoft.com/office/officeart/2005/8/layout/lProcess2"/>
    <dgm:cxn modelId="{3C6229D1-713A-4036-879F-3441FD1057C6}" type="presOf" srcId="{536F630E-19E2-432A-9B6B-2526477FBFE3}" destId="{C5C49746-37F1-49E0-A931-B57BBDBBF619}" srcOrd="0" destOrd="0" presId="urn:microsoft.com/office/officeart/2005/8/layout/lProcess2"/>
    <dgm:cxn modelId="{E3D1C046-63EB-442D-99C2-965033FBE922}" type="presOf" srcId="{12BD6CA6-D08A-4798-B5AE-6704A266F354}" destId="{E10346EB-8C6E-4CE8-86FE-0C96AA4B51A4}" srcOrd="0" destOrd="0" presId="urn:microsoft.com/office/officeart/2005/8/layout/lProcess2"/>
    <dgm:cxn modelId="{35FFC3A3-2213-4986-9497-91C34FD01ACC}" type="presParOf" srcId="{D92B9795-D741-4254-81C4-158A72F251AA}" destId="{9A05B7D0-79CD-4AB2-9D50-28A1D2BC1B8D}" srcOrd="0" destOrd="0" presId="urn:microsoft.com/office/officeart/2005/8/layout/lProcess2"/>
    <dgm:cxn modelId="{C4BE5ABB-751D-4C28-967C-71675DFFA9A4}" type="presParOf" srcId="{9A05B7D0-79CD-4AB2-9D50-28A1D2BC1B8D}" destId="{716B3A3A-3E5E-4087-92A3-B07D5035956E}" srcOrd="0" destOrd="0" presId="urn:microsoft.com/office/officeart/2005/8/layout/lProcess2"/>
    <dgm:cxn modelId="{4DB1B6C9-991B-47C4-AE94-E24CF782F2E9}" type="presParOf" srcId="{9A05B7D0-79CD-4AB2-9D50-28A1D2BC1B8D}" destId="{1A358974-E38E-4787-AB4F-5E84CB3386C3}" srcOrd="1" destOrd="0" presId="urn:microsoft.com/office/officeart/2005/8/layout/lProcess2"/>
    <dgm:cxn modelId="{AE9E709E-AC55-498E-9D40-EDCB7E932581}" type="presParOf" srcId="{9A05B7D0-79CD-4AB2-9D50-28A1D2BC1B8D}" destId="{71045D9D-515A-40D5-A80D-40E49532C7EF}" srcOrd="2" destOrd="0" presId="urn:microsoft.com/office/officeart/2005/8/layout/lProcess2"/>
    <dgm:cxn modelId="{B4795BC7-A945-49C8-8BDC-B39313C65D17}" type="presParOf" srcId="{71045D9D-515A-40D5-A80D-40E49532C7EF}" destId="{798AE18E-5D7A-4255-8110-DDF3936B1CF0}" srcOrd="0" destOrd="0" presId="urn:microsoft.com/office/officeart/2005/8/layout/lProcess2"/>
    <dgm:cxn modelId="{C625D581-1952-455F-95A2-E9A6AB52007A}" type="presParOf" srcId="{798AE18E-5D7A-4255-8110-DDF3936B1CF0}" destId="{67E5216D-5A3E-42F6-B6D2-2B6104449EBF}" srcOrd="0" destOrd="0" presId="urn:microsoft.com/office/officeart/2005/8/layout/lProcess2"/>
    <dgm:cxn modelId="{FFD578A1-227D-4254-88E0-D21C686F3097}" type="presParOf" srcId="{D92B9795-D741-4254-81C4-158A72F251AA}" destId="{874F8D81-8D3A-4FA2-8E86-6095BAF6B3C7}" srcOrd="1" destOrd="0" presId="urn:microsoft.com/office/officeart/2005/8/layout/lProcess2"/>
    <dgm:cxn modelId="{7E9A9463-544C-4D3B-955F-D1EFBB67AA31}" type="presParOf" srcId="{D92B9795-D741-4254-81C4-158A72F251AA}" destId="{32D1F2E5-FFFB-4513-AB92-0B20C701E511}" srcOrd="2" destOrd="0" presId="urn:microsoft.com/office/officeart/2005/8/layout/lProcess2"/>
    <dgm:cxn modelId="{B52A419B-74A8-4C1A-82FB-5C2349E5C214}" type="presParOf" srcId="{32D1F2E5-FFFB-4513-AB92-0B20C701E511}" destId="{C5C49746-37F1-49E0-A931-B57BBDBBF619}" srcOrd="0" destOrd="0" presId="urn:microsoft.com/office/officeart/2005/8/layout/lProcess2"/>
    <dgm:cxn modelId="{12A1E313-8F6E-4308-A3C7-BED7AABCD1B0}" type="presParOf" srcId="{32D1F2E5-FFFB-4513-AB92-0B20C701E511}" destId="{C09CBE8A-2D0D-48E1-AA8F-2B5598FBA62F}" srcOrd="1" destOrd="0" presId="urn:microsoft.com/office/officeart/2005/8/layout/lProcess2"/>
    <dgm:cxn modelId="{57D14618-D62E-47EA-8324-3069E499385F}" type="presParOf" srcId="{32D1F2E5-FFFB-4513-AB92-0B20C701E511}" destId="{99F1CF92-3B9F-4D18-9B71-6A83DE9A7CA8}" srcOrd="2" destOrd="0" presId="urn:microsoft.com/office/officeart/2005/8/layout/lProcess2"/>
    <dgm:cxn modelId="{EE4E0691-DBA7-484A-A323-14A0DC11C595}" type="presParOf" srcId="{99F1CF92-3B9F-4D18-9B71-6A83DE9A7CA8}" destId="{2C2862C1-6860-4D3D-9BDF-B2D4A441352F}" srcOrd="0" destOrd="0" presId="urn:microsoft.com/office/officeart/2005/8/layout/lProcess2"/>
    <dgm:cxn modelId="{42A698F8-B49A-4156-BE26-C61D71F0EAAE}" type="presParOf" srcId="{2C2862C1-6860-4D3D-9BDF-B2D4A441352F}" destId="{E10346EB-8C6E-4CE8-86FE-0C96AA4B51A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8ED13F-8C13-4AD0-A086-002811AD0E3E}" type="doc">
      <dgm:prSet loTypeId="urn:microsoft.com/office/officeart/2005/8/layout/h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B8159ADF-7312-4D1E-B43E-502B9EB8FA47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Мета ЗНО з історії України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F5476B-6704-453C-BA4C-713CDD6FEF50}" type="parTrans" cxnId="{AFFA519F-6526-437F-A69D-E881F02B135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9648E6-3241-4A25-8668-0D92D2B092E9}" type="sibTrans" cxnId="{AFFA519F-6526-437F-A69D-E881F02B135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80FDC1-947F-4453-876E-1B95F9A9439E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Виявлення рівня сформованості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історичної компетентності випускника школи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614AF0-CAD8-4BA6-BA02-2D0C35EE6C83}" type="parTrans" cxnId="{88698E44-DACB-4BF9-A2F5-10F2322A3A6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7EA426-40F0-4070-BE08-D848BA588350}" type="sibTrans" cxnId="{88698E44-DACB-4BF9-A2F5-10F2322A3A6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4E0F8-450E-4AE3-93E6-DF1D15762BED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Визначення відповідності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навчальних досягнень учня освітньому стандарту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DF7771-0865-4564-ACDC-2BAAF9198EFF}" type="parTrans" cxnId="{37EAA486-469C-40EA-B512-F15B6CC7219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DF915-6A30-4638-9306-A7E34E5D362C}" type="sibTrans" cxnId="{37EAA486-469C-40EA-B512-F15B6CC7219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E6586E-12B2-43F7-803A-F73648542275}" type="pres">
      <dgm:prSet presAssocID="{FE8ED13F-8C13-4AD0-A086-002811AD0E3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85D3211-D6A2-462B-B4BC-1B52CCEBF18E}" type="pres">
      <dgm:prSet presAssocID="{B8159ADF-7312-4D1E-B43E-502B9EB8FA47}" presName="roof" presStyleLbl="dkBgShp" presStyleIdx="0" presStyleCnt="2"/>
      <dgm:spPr/>
      <dgm:t>
        <a:bodyPr/>
        <a:lstStyle/>
        <a:p>
          <a:endParaRPr lang="uk-UA"/>
        </a:p>
      </dgm:t>
    </dgm:pt>
    <dgm:pt modelId="{82347EED-35BB-4110-B304-D48E48372162}" type="pres">
      <dgm:prSet presAssocID="{B8159ADF-7312-4D1E-B43E-502B9EB8FA47}" presName="pillars" presStyleCnt="0"/>
      <dgm:spPr/>
      <dgm:t>
        <a:bodyPr/>
        <a:lstStyle/>
        <a:p>
          <a:endParaRPr lang="uk-UA"/>
        </a:p>
      </dgm:t>
    </dgm:pt>
    <dgm:pt modelId="{4337A8C3-6415-47BA-BA5F-3648208F1A49}" type="pres">
      <dgm:prSet presAssocID="{B8159ADF-7312-4D1E-B43E-502B9EB8FA47}" presName="pillar1" presStyleLbl="node1" presStyleIdx="0" presStyleCnt="2" custLinFactNeighborX="-1653" custLinFactNeighborY="-1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B55B2C-5C10-4CC6-B1EA-D21A9FA64113}" type="pres">
      <dgm:prSet presAssocID="{D9A4E0F8-450E-4AE3-93E6-DF1D15762BED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FB546E-2145-4FFE-B837-E0F2FDB8228F}" type="pres">
      <dgm:prSet presAssocID="{B8159ADF-7312-4D1E-B43E-502B9EB8FA47}" presName="base" presStyleLbl="dkBgShp" presStyleIdx="1" presStyleCnt="2"/>
      <dgm:spPr/>
      <dgm:t>
        <a:bodyPr/>
        <a:lstStyle/>
        <a:p>
          <a:endParaRPr lang="uk-UA"/>
        </a:p>
      </dgm:t>
    </dgm:pt>
  </dgm:ptLst>
  <dgm:cxnLst>
    <dgm:cxn modelId="{37EAA486-469C-40EA-B512-F15B6CC7219A}" srcId="{B8159ADF-7312-4D1E-B43E-502B9EB8FA47}" destId="{D9A4E0F8-450E-4AE3-93E6-DF1D15762BED}" srcOrd="1" destOrd="0" parTransId="{D5DF7771-0865-4564-ACDC-2BAAF9198EFF}" sibTransId="{C54DF915-6A30-4638-9306-A7E34E5D362C}"/>
    <dgm:cxn modelId="{7926ED87-3A6C-46F3-821E-5DEBACF68600}" type="presOf" srcId="{DF80FDC1-947F-4453-876E-1B95F9A9439E}" destId="{4337A8C3-6415-47BA-BA5F-3648208F1A49}" srcOrd="0" destOrd="0" presId="urn:microsoft.com/office/officeart/2005/8/layout/hList3"/>
    <dgm:cxn modelId="{4D4E3B1C-1610-40C5-9361-70F60F45F2E4}" type="presOf" srcId="{B8159ADF-7312-4D1E-B43E-502B9EB8FA47}" destId="{785D3211-D6A2-462B-B4BC-1B52CCEBF18E}" srcOrd="0" destOrd="0" presId="urn:microsoft.com/office/officeart/2005/8/layout/hList3"/>
    <dgm:cxn modelId="{88698E44-DACB-4BF9-A2F5-10F2322A3A63}" srcId="{B8159ADF-7312-4D1E-B43E-502B9EB8FA47}" destId="{DF80FDC1-947F-4453-876E-1B95F9A9439E}" srcOrd="0" destOrd="0" parTransId="{76614AF0-CAD8-4BA6-BA02-2D0C35EE6C83}" sibTransId="{5B7EA426-40F0-4070-BE08-D848BA588350}"/>
    <dgm:cxn modelId="{15FDE09C-5765-4B18-B6B5-8AAD168BDDE6}" type="presOf" srcId="{FE8ED13F-8C13-4AD0-A086-002811AD0E3E}" destId="{BCE6586E-12B2-43F7-803A-F73648542275}" srcOrd="0" destOrd="0" presId="urn:microsoft.com/office/officeart/2005/8/layout/hList3"/>
    <dgm:cxn modelId="{AFFA519F-6526-437F-A69D-E881F02B135E}" srcId="{FE8ED13F-8C13-4AD0-A086-002811AD0E3E}" destId="{B8159ADF-7312-4D1E-B43E-502B9EB8FA47}" srcOrd="0" destOrd="0" parTransId="{80F5476B-6704-453C-BA4C-713CDD6FEF50}" sibTransId="{519648E6-3241-4A25-8668-0D92D2B092E9}"/>
    <dgm:cxn modelId="{439D91D4-A2C8-4078-9483-42B0A770A1C1}" type="presOf" srcId="{D9A4E0F8-450E-4AE3-93E6-DF1D15762BED}" destId="{A5B55B2C-5C10-4CC6-B1EA-D21A9FA64113}" srcOrd="0" destOrd="0" presId="urn:microsoft.com/office/officeart/2005/8/layout/hList3"/>
    <dgm:cxn modelId="{E308B29C-7B3E-42BD-80BD-EF3486918E85}" type="presParOf" srcId="{BCE6586E-12B2-43F7-803A-F73648542275}" destId="{785D3211-D6A2-462B-B4BC-1B52CCEBF18E}" srcOrd="0" destOrd="0" presId="urn:microsoft.com/office/officeart/2005/8/layout/hList3"/>
    <dgm:cxn modelId="{85F48AB9-EE9A-491A-9A18-FD769BD84F79}" type="presParOf" srcId="{BCE6586E-12B2-43F7-803A-F73648542275}" destId="{82347EED-35BB-4110-B304-D48E48372162}" srcOrd="1" destOrd="0" presId="urn:microsoft.com/office/officeart/2005/8/layout/hList3"/>
    <dgm:cxn modelId="{55DDEB07-3EB9-42F2-8AE6-EAEDF47B9913}" type="presParOf" srcId="{82347EED-35BB-4110-B304-D48E48372162}" destId="{4337A8C3-6415-47BA-BA5F-3648208F1A49}" srcOrd="0" destOrd="0" presId="urn:microsoft.com/office/officeart/2005/8/layout/hList3"/>
    <dgm:cxn modelId="{E12B2448-23E6-4E39-8ED7-B9C8DAEF6A4A}" type="presParOf" srcId="{82347EED-35BB-4110-B304-D48E48372162}" destId="{A5B55B2C-5C10-4CC6-B1EA-D21A9FA64113}" srcOrd="1" destOrd="0" presId="urn:microsoft.com/office/officeart/2005/8/layout/hList3"/>
    <dgm:cxn modelId="{09FC66A6-2B11-45D3-ABB5-5F83B42DFAC5}" type="presParOf" srcId="{BCE6586E-12B2-43F7-803A-F73648542275}" destId="{DDFB546E-2145-4FFE-B837-E0F2FDB8228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1A1130B-7E6F-4D83-B35E-B9191DC2ADC8}" type="doc">
      <dgm:prSet loTypeId="urn:microsoft.com/office/officeart/2005/8/layout/hList3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17C76FF4-67E8-4C54-B54A-6FF29BC5F0D1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Програму ЗНО з історії України складено з урахуванням: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9E180F-0D9B-4F82-A63E-731501728F70}" type="parTrans" cxnId="{ADEAEFD4-555E-466B-A6A7-F87FCD13245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F6229-766C-4038-9731-3779886709BC}" type="sibTrans" cxnId="{ADEAEFD4-555E-466B-A6A7-F87FCD13245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AA7CA1-793B-46B9-8586-9903AA9F036B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цілей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037AB1-5F66-4314-AEA3-E447A0EAAEB3}" type="parTrans" cxnId="{CEF450E7-59E5-4E2E-AEBC-29D44BA3763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34E553-0A1A-4E5C-9D28-E1E4E03EFBAF}" type="sibTrans" cxnId="{CEF450E7-59E5-4E2E-AEBC-29D44BA3763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13AB7-44BF-41A6-B82E-CC23394F5169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вимог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851EF-39A4-47CB-B46D-099ECB6D101E}" type="parTrans" cxnId="{264E78E5-4977-40A8-B6BC-DFCFBEDC8BC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A77BF7-DC8D-4D47-BAA8-C1E0BE72CE1F}" type="sibTrans" cxnId="{264E78E5-4977-40A8-B6BC-DFCFBEDC8BC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6E98B-4B8B-4DA7-BC7D-12994E6C78CC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зміст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навчання в школі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4F116B-F235-442E-A1E6-468B53F79CD1}" type="parTrans" cxnId="{C5995B96-0D1B-40FF-AC42-38D85B4BC490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997CFE-FED6-4C00-8A9F-D0D1A7ABCE11}" type="sibTrans" cxnId="{C5995B96-0D1B-40FF-AC42-38D85B4BC490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E7EB59-38B5-4AEB-A582-A8BCC98E8BD6}" type="pres">
      <dgm:prSet presAssocID="{61A1130B-7E6F-4D83-B35E-B9191DC2ADC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D91F4A7-4971-4A69-9A66-524F05328419}" type="pres">
      <dgm:prSet presAssocID="{17C76FF4-67E8-4C54-B54A-6FF29BC5F0D1}" presName="roof" presStyleLbl="dkBgShp" presStyleIdx="0" presStyleCnt="2"/>
      <dgm:spPr/>
      <dgm:t>
        <a:bodyPr/>
        <a:lstStyle/>
        <a:p>
          <a:endParaRPr lang="uk-UA"/>
        </a:p>
      </dgm:t>
    </dgm:pt>
    <dgm:pt modelId="{F4858BC5-BF29-480F-A7E5-A7DBD420F1C8}" type="pres">
      <dgm:prSet presAssocID="{17C76FF4-67E8-4C54-B54A-6FF29BC5F0D1}" presName="pillars" presStyleCnt="0"/>
      <dgm:spPr/>
    </dgm:pt>
    <dgm:pt modelId="{6B757D70-FAC9-4399-8BBB-ECD30947AFD1}" type="pres">
      <dgm:prSet presAssocID="{17C76FF4-67E8-4C54-B54A-6FF29BC5F0D1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24E6BB-FE17-417B-AAAA-5E5C6ACD8BDF}" type="pres">
      <dgm:prSet presAssocID="{BC113AB7-44BF-41A6-B82E-CC23394F5169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A70675-6849-4F89-A766-1C6C81DF175A}" type="pres">
      <dgm:prSet presAssocID="{A686E98B-4B8B-4DA7-BC7D-12994E6C78CC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B67111-F41D-40FA-AC51-00BFE871FDB9}" type="pres">
      <dgm:prSet presAssocID="{17C76FF4-67E8-4C54-B54A-6FF29BC5F0D1}" presName="base" presStyleLbl="dkBgShp" presStyleIdx="1" presStyleCnt="2"/>
      <dgm:spPr/>
    </dgm:pt>
  </dgm:ptLst>
  <dgm:cxnLst>
    <dgm:cxn modelId="{216C0F33-58B7-46BC-B278-E88CB2CB95F0}" type="presOf" srcId="{A686E98B-4B8B-4DA7-BC7D-12994E6C78CC}" destId="{81A70675-6849-4F89-A766-1C6C81DF175A}" srcOrd="0" destOrd="0" presId="urn:microsoft.com/office/officeart/2005/8/layout/hList3"/>
    <dgm:cxn modelId="{ADEAEFD4-555E-466B-A6A7-F87FCD13245C}" srcId="{61A1130B-7E6F-4D83-B35E-B9191DC2ADC8}" destId="{17C76FF4-67E8-4C54-B54A-6FF29BC5F0D1}" srcOrd="0" destOrd="0" parTransId="{F49E180F-0D9B-4F82-A63E-731501728F70}" sibTransId="{E73F6229-766C-4038-9731-3779886709BC}"/>
    <dgm:cxn modelId="{C5995B96-0D1B-40FF-AC42-38D85B4BC490}" srcId="{17C76FF4-67E8-4C54-B54A-6FF29BC5F0D1}" destId="{A686E98B-4B8B-4DA7-BC7D-12994E6C78CC}" srcOrd="2" destOrd="0" parTransId="{D54F116B-F235-442E-A1E6-468B53F79CD1}" sibTransId="{C3997CFE-FED6-4C00-8A9F-D0D1A7ABCE11}"/>
    <dgm:cxn modelId="{D0B35D18-EAC3-4229-A1CB-C9C6F609F539}" type="presOf" srcId="{BC113AB7-44BF-41A6-B82E-CC23394F5169}" destId="{D924E6BB-FE17-417B-AAAA-5E5C6ACD8BDF}" srcOrd="0" destOrd="0" presId="urn:microsoft.com/office/officeart/2005/8/layout/hList3"/>
    <dgm:cxn modelId="{CEF450E7-59E5-4E2E-AEBC-29D44BA3763A}" srcId="{17C76FF4-67E8-4C54-B54A-6FF29BC5F0D1}" destId="{DDAA7CA1-793B-46B9-8586-9903AA9F036B}" srcOrd="0" destOrd="0" parTransId="{11037AB1-5F66-4314-AEA3-E447A0EAAEB3}" sibTransId="{7634E553-0A1A-4E5C-9D28-E1E4E03EFBAF}"/>
    <dgm:cxn modelId="{264E78E5-4977-40A8-B6BC-DFCFBEDC8BC3}" srcId="{17C76FF4-67E8-4C54-B54A-6FF29BC5F0D1}" destId="{BC113AB7-44BF-41A6-B82E-CC23394F5169}" srcOrd="1" destOrd="0" parTransId="{FB2851EF-39A4-47CB-B46D-099ECB6D101E}" sibTransId="{0DA77BF7-DC8D-4D47-BAA8-C1E0BE72CE1F}"/>
    <dgm:cxn modelId="{F4F75A91-06FB-4F23-9E94-1E1DFDCA1330}" type="presOf" srcId="{DDAA7CA1-793B-46B9-8586-9903AA9F036B}" destId="{6B757D70-FAC9-4399-8BBB-ECD30947AFD1}" srcOrd="0" destOrd="0" presId="urn:microsoft.com/office/officeart/2005/8/layout/hList3"/>
    <dgm:cxn modelId="{4E4A4B06-E992-4915-9784-04FE0B6FC30E}" type="presOf" srcId="{17C76FF4-67E8-4C54-B54A-6FF29BC5F0D1}" destId="{AD91F4A7-4971-4A69-9A66-524F05328419}" srcOrd="0" destOrd="0" presId="urn:microsoft.com/office/officeart/2005/8/layout/hList3"/>
    <dgm:cxn modelId="{55CAE21F-B935-41A7-A14A-E14981FEC7A8}" type="presOf" srcId="{61A1130B-7E6F-4D83-B35E-B9191DC2ADC8}" destId="{0DE7EB59-38B5-4AEB-A582-A8BCC98E8BD6}" srcOrd="0" destOrd="0" presId="urn:microsoft.com/office/officeart/2005/8/layout/hList3"/>
    <dgm:cxn modelId="{F960E27A-92D7-4956-913E-FC38150080A4}" type="presParOf" srcId="{0DE7EB59-38B5-4AEB-A582-A8BCC98E8BD6}" destId="{AD91F4A7-4971-4A69-9A66-524F05328419}" srcOrd="0" destOrd="0" presId="urn:microsoft.com/office/officeart/2005/8/layout/hList3"/>
    <dgm:cxn modelId="{6BA41C05-73B6-4360-A1B4-DB6ADB856605}" type="presParOf" srcId="{0DE7EB59-38B5-4AEB-A582-A8BCC98E8BD6}" destId="{F4858BC5-BF29-480F-A7E5-A7DBD420F1C8}" srcOrd="1" destOrd="0" presId="urn:microsoft.com/office/officeart/2005/8/layout/hList3"/>
    <dgm:cxn modelId="{60BD6432-1709-4379-B97F-10297F33EA85}" type="presParOf" srcId="{F4858BC5-BF29-480F-A7E5-A7DBD420F1C8}" destId="{6B757D70-FAC9-4399-8BBB-ECD30947AFD1}" srcOrd="0" destOrd="0" presId="urn:microsoft.com/office/officeart/2005/8/layout/hList3"/>
    <dgm:cxn modelId="{2AED7880-2560-4CF2-B58A-CED6E45CA9DB}" type="presParOf" srcId="{F4858BC5-BF29-480F-A7E5-A7DBD420F1C8}" destId="{D924E6BB-FE17-417B-AAAA-5E5C6ACD8BDF}" srcOrd="1" destOrd="0" presId="urn:microsoft.com/office/officeart/2005/8/layout/hList3"/>
    <dgm:cxn modelId="{8538A70F-53F9-4FD2-B8B0-40B474FA8E3D}" type="presParOf" srcId="{F4858BC5-BF29-480F-A7E5-A7DBD420F1C8}" destId="{81A70675-6849-4F89-A766-1C6C81DF175A}" srcOrd="2" destOrd="0" presId="urn:microsoft.com/office/officeart/2005/8/layout/hList3"/>
    <dgm:cxn modelId="{0EEC4769-76BF-414E-B60F-3A332C1B660A}" type="presParOf" srcId="{0DE7EB59-38B5-4AEB-A582-A8BCC98E8BD6}" destId="{18B67111-F41D-40FA-AC51-00BFE871FDB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109B999-506C-47D0-9FD8-F74A9E7539C6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00844E9-E9A4-4055-A295-8340819D39BE}">
      <dgm:prSet phldrT="[Текст]" custT="1"/>
      <dgm:spPr/>
      <dgm:t>
        <a:bodyPr/>
        <a:lstStyle/>
        <a:p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які закладені в Державному стандарті освіти та чинній Програмі з історії України для 11-річної школи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C67D3-AAE4-4E75-9F53-D1AEF4DB1253}" type="parTrans" cxnId="{8D634CA2-1E40-4BBD-B5A4-D412BBE1D988}">
      <dgm:prSet/>
      <dgm:spPr/>
      <dgm:t>
        <a:bodyPr/>
        <a:lstStyle/>
        <a:p>
          <a:endParaRPr lang="uk-UA"/>
        </a:p>
      </dgm:t>
    </dgm:pt>
    <dgm:pt modelId="{F2A43FB4-F7AD-4502-9629-6ADA515B79E0}" type="sibTrans" cxnId="{8D634CA2-1E40-4BBD-B5A4-D412BBE1D988}">
      <dgm:prSet/>
      <dgm:spPr/>
      <dgm:t>
        <a:bodyPr/>
        <a:lstStyle/>
        <a:p>
          <a:endParaRPr lang="uk-UA"/>
        </a:p>
      </dgm:t>
    </dgm:pt>
    <dgm:pt modelId="{7CF43BA6-04A6-4A9D-8F4F-244C4D8DABA2}" type="pres">
      <dgm:prSet presAssocID="{8109B999-506C-47D0-9FD8-F74A9E7539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F7B74CC-C9FA-4368-BB79-C08A8AACB42B}" type="pres">
      <dgm:prSet presAssocID="{B00844E9-E9A4-4055-A295-8340819D39BE}" presName="node" presStyleLbl="node1" presStyleIdx="0" presStyleCnt="1" custScaleY="15742" custLinFactNeighborY="-852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D634CA2-1E40-4BBD-B5A4-D412BBE1D988}" srcId="{8109B999-506C-47D0-9FD8-F74A9E7539C6}" destId="{B00844E9-E9A4-4055-A295-8340819D39BE}" srcOrd="0" destOrd="0" parTransId="{931C67D3-AAE4-4E75-9F53-D1AEF4DB1253}" sibTransId="{F2A43FB4-F7AD-4502-9629-6ADA515B79E0}"/>
    <dgm:cxn modelId="{06DDAB4A-171D-4E7B-90CC-42CF9DB09751}" type="presOf" srcId="{B00844E9-E9A4-4055-A295-8340819D39BE}" destId="{AF7B74CC-C9FA-4368-BB79-C08A8AACB42B}" srcOrd="0" destOrd="0" presId="urn:microsoft.com/office/officeart/2005/8/layout/default"/>
    <dgm:cxn modelId="{C7002DD5-1082-489B-B7C8-E693FE307B11}" type="presOf" srcId="{8109B999-506C-47D0-9FD8-F74A9E7539C6}" destId="{7CF43BA6-04A6-4A9D-8F4F-244C4D8DABA2}" srcOrd="0" destOrd="0" presId="urn:microsoft.com/office/officeart/2005/8/layout/default"/>
    <dgm:cxn modelId="{0E196E77-5C87-42A4-AF81-E8B518268537}" type="presParOf" srcId="{7CF43BA6-04A6-4A9D-8F4F-244C4D8DABA2}" destId="{AF7B74CC-C9FA-4368-BB79-C08A8AACB42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1A1130B-7E6F-4D83-B35E-B9191DC2ADC8}" type="doc">
      <dgm:prSet loTypeId="urn:microsoft.com/office/officeart/2005/8/layout/hList3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17C76FF4-67E8-4C54-B54A-6FF29BC5F0D1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Програма </a:t>
          </a:r>
        </a:p>
        <a:p>
          <a:pPr>
            <a:spcAft>
              <a:spcPct val="3500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охоплює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і                </a:t>
          </a: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складається з</a:t>
          </a:r>
          <a:endParaRPr lang="uk-UA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9E180F-0D9B-4F82-A63E-731501728F70}" type="parTrans" cxnId="{ADEAEFD4-555E-466B-A6A7-F87FCD13245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F6229-766C-4038-9731-3779886709BC}" type="sibTrans" cxnId="{ADEAEFD4-555E-466B-A6A7-F87FCD13245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AA7CA1-793B-46B9-8586-9903AA9F036B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зміст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шкільного курсу історії України 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найдавніших часів 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сьогодення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037AB1-5F66-4314-AEA3-E447A0EAAEB3}" type="parTrans" cxnId="{CEF450E7-59E5-4E2E-AEBC-29D44BA3763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34E553-0A1A-4E5C-9D28-E1E4E03EFBAF}" type="sibTrans" cxnId="{CEF450E7-59E5-4E2E-AEBC-29D44BA3763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13AB7-44BF-41A6-B82E-CC23394F5169}">
      <dgm:prSet phldrT="[Текст]" custT="1"/>
      <dgm:spPr/>
      <dgm:t>
        <a:bodyPr/>
        <a:lstStyle/>
        <a:p>
          <a:r>
            <a:rPr lang="uk-UA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</a:t>
          </a:r>
          <a:r>
            <a:rPr lang="uk-UA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теми</a:t>
          </a:r>
          <a:endParaRPr lang="uk-UA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851EF-39A4-47CB-B46D-099ECB6D101E}" type="parTrans" cxnId="{264E78E5-4977-40A8-B6BC-DFCFBEDC8BC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A77BF7-DC8D-4D47-BAA8-C1E0BE72CE1F}" type="sibTrans" cxnId="{264E78E5-4977-40A8-B6BC-DFCFBEDC8BC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E7EB59-38B5-4AEB-A582-A8BCC98E8BD6}" type="pres">
      <dgm:prSet presAssocID="{61A1130B-7E6F-4D83-B35E-B9191DC2ADC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D91F4A7-4971-4A69-9A66-524F05328419}" type="pres">
      <dgm:prSet presAssocID="{17C76FF4-67E8-4C54-B54A-6FF29BC5F0D1}" presName="roof" presStyleLbl="dkBgShp" presStyleIdx="0" presStyleCnt="2"/>
      <dgm:spPr/>
      <dgm:t>
        <a:bodyPr/>
        <a:lstStyle/>
        <a:p>
          <a:endParaRPr lang="uk-UA"/>
        </a:p>
      </dgm:t>
    </dgm:pt>
    <dgm:pt modelId="{F4858BC5-BF29-480F-A7E5-A7DBD420F1C8}" type="pres">
      <dgm:prSet presAssocID="{17C76FF4-67E8-4C54-B54A-6FF29BC5F0D1}" presName="pillars" presStyleCnt="0"/>
      <dgm:spPr/>
    </dgm:pt>
    <dgm:pt modelId="{6B757D70-FAC9-4399-8BBB-ECD30947AFD1}" type="pres">
      <dgm:prSet presAssocID="{17C76FF4-67E8-4C54-B54A-6FF29BC5F0D1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24E6BB-FE17-417B-AAAA-5E5C6ACD8BDF}" type="pres">
      <dgm:prSet presAssocID="{BC113AB7-44BF-41A6-B82E-CC23394F5169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B67111-F41D-40FA-AC51-00BFE871FDB9}" type="pres">
      <dgm:prSet presAssocID="{17C76FF4-67E8-4C54-B54A-6FF29BC5F0D1}" presName="base" presStyleLbl="dkBgShp" presStyleIdx="1" presStyleCnt="2"/>
      <dgm:spPr/>
    </dgm:pt>
  </dgm:ptLst>
  <dgm:cxnLst>
    <dgm:cxn modelId="{ADEAEFD4-555E-466B-A6A7-F87FCD13245C}" srcId="{61A1130B-7E6F-4D83-B35E-B9191DC2ADC8}" destId="{17C76FF4-67E8-4C54-B54A-6FF29BC5F0D1}" srcOrd="0" destOrd="0" parTransId="{F49E180F-0D9B-4F82-A63E-731501728F70}" sibTransId="{E73F6229-766C-4038-9731-3779886709BC}"/>
    <dgm:cxn modelId="{0887024D-E01C-4A65-8080-49AAC2717E7B}" type="presOf" srcId="{DDAA7CA1-793B-46B9-8586-9903AA9F036B}" destId="{6B757D70-FAC9-4399-8BBB-ECD30947AFD1}" srcOrd="0" destOrd="0" presId="urn:microsoft.com/office/officeart/2005/8/layout/hList3"/>
    <dgm:cxn modelId="{0007DFFD-69FA-4587-902C-34FC406A1CCC}" type="presOf" srcId="{17C76FF4-67E8-4C54-B54A-6FF29BC5F0D1}" destId="{AD91F4A7-4971-4A69-9A66-524F05328419}" srcOrd="0" destOrd="0" presId="urn:microsoft.com/office/officeart/2005/8/layout/hList3"/>
    <dgm:cxn modelId="{CEF450E7-59E5-4E2E-AEBC-29D44BA3763A}" srcId="{17C76FF4-67E8-4C54-B54A-6FF29BC5F0D1}" destId="{DDAA7CA1-793B-46B9-8586-9903AA9F036B}" srcOrd="0" destOrd="0" parTransId="{11037AB1-5F66-4314-AEA3-E447A0EAAEB3}" sibTransId="{7634E553-0A1A-4E5C-9D28-E1E4E03EFBAF}"/>
    <dgm:cxn modelId="{264E78E5-4977-40A8-B6BC-DFCFBEDC8BC3}" srcId="{17C76FF4-67E8-4C54-B54A-6FF29BC5F0D1}" destId="{BC113AB7-44BF-41A6-B82E-CC23394F5169}" srcOrd="1" destOrd="0" parTransId="{FB2851EF-39A4-47CB-B46D-099ECB6D101E}" sibTransId="{0DA77BF7-DC8D-4D47-BAA8-C1E0BE72CE1F}"/>
    <dgm:cxn modelId="{20159629-1052-4824-8D3C-2C40D2185E87}" type="presOf" srcId="{BC113AB7-44BF-41A6-B82E-CC23394F5169}" destId="{D924E6BB-FE17-417B-AAAA-5E5C6ACD8BDF}" srcOrd="0" destOrd="0" presId="urn:microsoft.com/office/officeart/2005/8/layout/hList3"/>
    <dgm:cxn modelId="{19709AF7-E067-4F1C-B580-D2BCD4E11F66}" type="presOf" srcId="{61A1130B-7E6F-4D83-B35E-B9191DC2ADC8}" destId="{0DE7EB59-38B5-4AEB-A582-A8BCC98E8BD6}" srcOrd="0" destOrd="0" presId="urn:microsoft.com/office/officeart/2005/8/layout/hList3"/>
    <dgm:cxn modelId="{B1F397B7-A06E-408F-9266-CD0233E8B734}" type="presParOf" srcId="{0DE7EB59-38B5-4AEB-A582-A8BCC98E8BD6}" destId="{AD91F4A7-4971-4A69-9A66-524F05328419}" srcOrd="0" destOrd="0" presId="urn:microsoft.com/office/officeart/2005/8/layout/hList3"/>
    <dgm:cxn modelId="{F78F606A-199D-442F-9076-6C1EF25C0E4C}" type="presParOf" srcId="{0DE7EB59-38B5-4AEB-A582-A8BCC98E8BD6}" destId="{F4858BC5-BF29-480F-A7E5-A7DBD420F1C8}" srcOrd="1" destOrd="0" presId="urn:microsoft.com/office/officeart/2005/8/layout/hList3"/>
    <dgm:cxn modelId="{E1182552-94FD-41A7-BA33-BBA9DE8B3880}" type="presParOf" srcId="{F4858BC5-BF29-480F-A7E5-A7DBD420F1C8}" destId="{6B757D70-FAC9-4399-8BBB-ECD30947AFD1}" srcOrd="0" destOrd="0" presId="urn:microsoft.com/office/officeart/2005/8/layout/hList3"/>
    <dgm:cxn modelId="{60EFAEDA-085E-47BE-9F60-793226623FBE}" type="presParOf" srcId="{F4858BC5-BF29-480F-A7E5-A7DBD420F1C8}" destId="{D924E6BB-FE17-417B-AAAA-5E5C6ACD8BDF}" srcOrd="1" destOrd="0" presId="urn:microsoft.com/office/officeart/2005/8/layout/hList3"/>
    <dgm:cxn modelId="{BA266230-6401-466F-9F64-17C37F9275D4}" type="presParOf" srcId="{0DE7EB59-38B5-4AEB-A582-A8BCC98E8BD6}" destId="{18B67111-F41D-40FA-AC51-00BFE871FDB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72322FF-C011-4DFC-9E72-AB69CDA20D71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C11846CF-2F07-4099-806A-AB9DD9727255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Програма передбачає перевірку сформованих в учнів: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7F2E8A-3EDE-4892-A313-6DDAC24FC21C}" type="parTrans" cxnId="{85AD2764-E556-48B0-9A24-7468D458DA4B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715FE-8643-43EF-A916-723743CB9C7C}" type="sibTrans" cxnId="{85AD2764-E556-48B0-9A24-7468D458DA4B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4CCADA-67FF-4623-9252-70802C550F5C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знань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888140-78DC-4932-B90B-D2A964D3ACD9}" type="parTrans" cxnId="{C987B45A-2C0B-42D5-B1A7-1C01F9AD2D4A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68CACB-E31B-4809-8351-A656B41A8BCB}" type="sibTrans" cxnId="{C987B45A-2C0B-42D5-B1A7-1C01F9AD2D4A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EB204F-8C37-4C2D-88C2-AEB2289E5D8A}">
      <dgm:prSet phldrT="[Текст]" custT="1"/>
      <dgm:spPr/>
      <dgm:t>
        <a:bodyPr/>
        <a:lstStyle/>
        <a:p>
          <a:r>
            <a:rPr lang="uk-UA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 саме:</a:t>
          </a:r>
          <a:endParaRPr lang="uk-UA" sz="40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5620C7-558C-41DE-AFA3-9973761AC1CC}" type="parTrans" cxnId="{2FC9EE5E-85C8-4170-8C30-B4EB880F9631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484D8-A7AF-493C-9601-E66C115389B9}" type="sibTrans" cxnId="{2FC9EE5E-85C8-4170-8C30-B4EB880F9631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3290E-2E75-4DDF-9B54-F17EA7ACB1AC}">
      <dgm:prSet/>
      <dgm:spPr/>
      <dgm:t>
        <a:bodyPr/>
        <a:lstStyle/>
        <a:p>
          <a:r>
            <a:rPr lang="uk-UA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загальнопредметних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історичних умінь</a:t>
          </a:r>
          <a:endParaRPr lang="uk-UA" dirty="0"/>
        </a:p>
      </dgm:t>
    </dgm:pt>
    <dgm:pt modelId="{5A22F36E-A4E2-4B96-9172-DE651C0BED1E}" type="parTrans" cxnId="{4B0EE886-BB30-4A80-85FA-4EB9CA0A2455}">
      <dgm:prSet/>
      <dgm:spPr/>
      <dgm:t>
        <a:bodyPr/>
        <a:lstStyle/>
        <a:p>
          <a:endParaRPr lang="uk-UA"/>
        </a:p>
      </dgm:t>
    </dgm:pt>
    <dgm:pt modelId="{34902E54-3F8B-48A3-91D1-83820A97D9BF}" type="sibTrans" cxnId="{4B0EE886-BB30-4A80-85FA-4EB9CA0A2455}">
      <dgm:prSet/>
      <dgm:spPr/>
      <dgm:t>
        <a:bodyPr/>
        <a:lstStyle/>
        <a:p>
          <a:endParaRPr lang="uk-UA"/>
        </a:p>
      </dgm:t>
    </dgm:pt>
    <dgm:pt modelId="{BBAD09B5-BD7F-4033-B31B-249EFBA1DB20}" type="pres">
      <dgm:prSet presAssocID="{F72322FF-C011-4DFC-9E72-AB69CDA20D7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CA9D89FB-AD17-431C-8DE3-F8997D3E20C0}" type="pres">
      <dgm:prSet presAssocID="{C11846CF-2F07-4099-806A-AB9DD9727255}" presName="hierRoot1" presStyleCnt="0"/>
      <dgm:spPr/>
    </dgm:pt>
    <dgm:pt modelId="{067DD63C-7119-49B6-8652-F8C8234FA67F}" type="pres">
      <dgm:prSet presAssocID="{C11846CF-2F07-4099-806A-AB9DD9727255}" presName="composite" presStyleCnt="0"/>
      <dgm:spPr/>
    </dgm:pt>
    <dgm:pt modelId="{0D2E9510-141A-4712-B3DF-ABBC549B3DB8}" type="pres">
      <dgm:prSet presAssocID="{C11846CF-2F07-4099-806A-AB9DD9727255}" presName="background" presStyleLbl="node0" presStyleIdx="0" presStyleCnt="1"/>
      <dgm:spPr/>
    </dgm:pt>
    <dgm:pt modelId="{C61AD3BF-D7D2-4B94-B536-6080B9FFA9AA}" type="pres">
      <dgm:prSet presAssocID="{C11846CF-2F07-4099-806A-AB9DD9727255}" presName="text" presStyleLbl="fgAcc0" presStyleIdx="0" presStyleCnt="1" custScaleX="667636" custScaleY="317870" custLinFactY="-100000" custLinFactNeighborX="-22246" custLinFactNeighborY="-16083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2ADE54F-4E20-41F9-81EB-80749E0E0544}" type="pres">
      <dgm:prSet presAssocID="{C11846CF-2F07-4099-806A-AB9DD9727255}" presName="hierChild2" presStyleCnt="0"/>
      <dgm:spPr/>
    </dgm:pt>
    <dgm:pt modelId="{44890FCA-B940-4C69-A117-BDB8988F10A9}" type="pres">
      <dgm:prSet presAssocID="{B3888140-78DC-4932-B90B-D2A964D3ACD9}" presName="Name10" presStyleLbl="parChTrans1D2" presStyleIdx="0" presStyleCnt="3"/>
      <dgm:spPr/>
      <dgm:t>
        <a:bodyPr/>
        <a:lstStyle/>
        <a:p>
          <a:endParaRPr lang="uk-UA"/>
        </a:p>
      </dgm:t>
    </dgm:pt>
    <dgm:pt modelId="{0CAC202E-E18B-4296-BCA8-D2294984B246}" type="pres">
      <dgm:prSet presAssocID="{164CCADA-67FF-4623-9252-70802C550F5C}" presName="hierRoot2" presStyleCnt="0"/>
      <dgm:spPr/>
    </dgm:pt>
    <dgm:pt modelId="{73BC75E6-594E-451D-96F8-D17CF3B48A11}" type="pres">
      <dgm:prSet presAssocID="{164CCADA-67FF-4623-9252-70802C550F5C}" presName="composite2" presStyleCnt="0"/>
      <dgm:spPr/>
    </dgm:pt>
    <dgm:pt modelId="{5AD1C57E-0921-4A92-BED7-05D8C0221CFC}" type="pres">
      <dgm:prSet presAssocID="{164CCADA-67FF-4623-9252-70802C550F5C}" presName="background2" presStyleLbl="node2" presStyleIdx="0" presStyleCnt="3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18006E5B-1C09-40A5-BD14-1186564E85E1}" type="pres">
      <dgm:prSet presAssocID="{164CCADA-67FF-4623-9252-70802C550F5C}" presName="text2" presStyleLbl="fgAcc2" presStyleIdx="0" presStyleCnt="3" custScaleX="367716" custScaleY="316358" custLinFactNeighborX="37548" custLinFactNeighborY="-6035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EB3C4E5-DA3B-493A-9D0D-966B9AF7B26E}" type="pres">
      <dgm:prSet presAssocID="{164CCADA-67FF-4623-9252-70802C550F5C}" presName="hierChild3" presStyleCnt="0"/>
      <dgm:spPr/>
    </dgm:pt>
    <dgm:pt modelId="{139445EB-469E-4309-8840-2A067278DFB7}" type="pres">
      <dgm:prSet presAssocID="{3E5620C7-558C-41DE-AFA3-9973761AC1CC}" presName="Name10" presStyleLbl="parChTrans1D2" presStyleIdx="1" presStyleCnt="3"/>
      <dgm:spPr/>
      <dgm:t>
        <a:bodyPr/>
        <a:lstStyle/>
        <a:p>
          <a:endParaRPr lang="uk-UA"/>
        </a:p>
      </dgm:t>
    </dgm:pt>
    <dgm:pt modelId="{63289D83-288E-476F-85D2-C79CB306CAC0}" type="pres">
      <dgm:prSet presAssocID="{F0EB204F-8C37-4C2D-88C2-AEB2289E5D8A}" presName="hierRoot2" presStyleCnt="0"/>
      <dgm:spPr/>
    </dgm:pt>
    <dgm:pt modelId="{1DEE1EB8-1341-466F-B8B8-B5C3B395E845}" type="pres">
      <dgm:prSet presAssocID="{F0EB204F-8C37-4C2D-88C2-AEB2289E5D8A}" presName="composite2" presStyleCnt="0"/>
      <dgm:spPr/>
    </dgm:pt>
    <dgm:pt modelId="{F6AACBCA-2C81-42AE-9028-8CAC3185BDBE}" type="pres">
      <dgm:prSet presAssocID="{F0EB204F-8C37-4C2D-88C2-AEB2289E5D8A}" presName="background2" presStyleLbl="node2" presStyleIdx="1" presStyleCnt="3"/>
      <dgm:spPr/>
    </dgm:pt>
    <dgm:pt modelId="{94B9380B-188C-4675-8276-86AF5341AE78}" type="pres">
      <dgm:prSet presAssocID="{F0EB204F-8C37-4C2D-88C2-AEB2289E5D8A}" presName="text2" presStyleLbl="fgAcc2" presStyleIdx="1" presStyleCnt="3" custScaleX="292583" custScaleY="125784" custLinFactY="114294" custLinFactNeighborX="-7108" custLinFactNeighborY="2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E5FAFD1-F756-45F5-814D-31BC3B3B1AA7}" type="pres">
      <dgm:prSet presAssocID="{F0EB204F-8C37-4C2D-88C2-AEB2289E5D8A}" presName="hierChild3" presStyleCnt="0"/>
      <dgm:spPr/>
    </dgm:pt>
    <dgm:pt modelId="{9C2117CF-5964-4D47-A062-3D3BB622BA6D}" type="pres">
      <dgm:prSet presAssocID="{5A22F36E-A4E2-4B96-9172-DE651C0BED1E}" presName="Name10" presStyleLbl="parChTrans1D2" presStyleIdx="2" presStyleCnt="3"/>
      <dgm:spPr/>
      <dgm:t>
        <a:bodyPr/>
        <a:lstStyle/>
        <a:p>
          <a:endParaRPr lang="uk-UA"/>
        </a:p>
      </dgm:t>
    </dgm:pt>
    <dgm:pt modelId="{3DCBFBB3-B46D-48EB-BBA1-DFE439F8D029}" type="pres">
      <dgm:prSet presAssocID="{8673290E-2E75-4DDF-9B54-F17EA7ACB1AC}" presName="hierRoot2" presStyleCnt="0"/>
      <dgm:spPr/>
    </dgm:pt>
    <dgm:pt modelId="{039C0775-108A-4817-9CAC-F4463ADB491A}" type="pres">
      <dgm:prSet presAssocID="{8673290E-2E75-4DDF-9B54-F17EA7ACB1AC}" presName="composite2" presStyleCnt="0"/>
      <dgm:spPr/>
    </dgm:pt>
    <dgm:pt modelId="{801F2CBC-348A-4CC0-8D8C-CECC1B027A74}" type="pres">
      <dgm:prSet presAssocID="{8673290E-2E75-4DDF-9B54-F17EA7ACB1AC}" presName="background2" presStyleLbl="node2" presStyleIdx="2" presStyleCnt="3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9C16D2CE-F970-49C8-B15C-672EFC5AC6C1}" type="pres">
      <dgm:prSet presAssocID="{8673290E-2E75-4DDF-9B54-F17EA7ACB1AC}" presName="text2" presStyleLbl="fgAcc2" presStyleIdx="2" presStyleCnt="3" custScaleX="399053" custScaleY="317744" custLinFactNeighborX="-39891" custLinFactNeighborY="-6104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B95A685-2E0E-4F5A-A5A9-F0CD5F401E55}" type="pres">
      <dgm:prSet presAssocID="{8673290E-2E75-4DDF-9B54-F17EA7ACB1AC}" presName="hierChild3" presStyleCnt="0"/>
      <dgm:spPr/>
    </dgm:pt>
  </dgm:ptLst>
  <dgm:cxnLst>
    <dgm:cxn modelId="{2FC9EE5E-85C8-4170-8C30-B4EB880F9631}" srcId="{C11846CF-2F07-4099-806A-AB9DD9727255}" destId="{F0EB204F-8C37-4C2D-88C2-AEB2289E5D8A}" srcOrd="1" destOrd="0" parTransId="{3E5620C7-558C-41DE-AFA3-9973761AC1CC}" sibTransId="{3F4484D8-A7AF-493C-9601-E66C115389B9}"/>
    <dgm:cxn modelId="{EA066842-12AF-4109-B5B6-00F5A51689C6}" type="presOf" srcId="{3E5620C7-558C-41DE-AFA3-9973761AC1CC}" destId="{139445EB-469E-4309-8840-2A067278DFB7}" srcOrd="0" destOrd="0" presId="urn:microsoft.com/office/officeart/2005/8/layout/hierarchy1"/>
    <dgm:cxn modelId="{85AD2764-E556-48B0-9A24-7468D458DA4B}" srcId="{F72322FF-C011-4DFC-9E72-AB69CDA20D71}" destId="{C11846CF-2F07-4099-806A-AB9DD9727255}" srcOrd="0" destOrd="0" parTransId="{1F7F2E8A-3EDE-4892-A313-6DDAC24FC21C}" sibTransId="{1B4715FE-8643-43EF-A916-723743CB9C7C}"/>
    <dgm:cxn modelId="{6BB9626B-8A22-498E-B6A3-578686E67DF3}" type="presOf" srcId="{8673290E-2E75-4DDF-9B54-F17EA7ACB1AC}" destId="{9C16D2CE-F970-49C8-B15C-672EFC5AC6C1}" srcOrd="0" destOrd="0" presId="urn:microsoft.com/office/officeart/2005/8/layout/hierarchy1"/>
    <dgm:cxn modelId="{4790296A-CBEB-4E78-8D03-FE5928515109}" type="presOf" srcId="{F0EB204F-8C37-4C2D-88C2-AEB2289E5D8A}" destId="{94B9380B-188C-4675-8276-86AF5341AE78}" srcOrd="0" destOrd="0" presId="urn:microsoft.com/office/officeart/2005/8/layout/hierarchy1"/>
    <dgm:cxn modelId="{E346886F-51F2-4098-A4F4-AE2BE863DCA5}" type="presOf" srcId="{C11846CF-2F07-4099-806A-AB9DD9727255}" destId="{C61AD3BF-D7D2-4B94-B536-6080B9FFA9AA}" srcOrd="0" destOrd="0" presId="urn:microsoft.com/office/officeart/2005/8/layout/hierarchy1"/>
    <dgm:cxn modelId="{5C266573-4ED7-4402-A844-65B1B73BF0D2}" type="presOf" srcId="{F72322FF-C011-4DFC-9E72-AB69CDA20D71}" destId="{BBAD09B5-BD7F-4033-B31B-249EFBA1DB20}" srcOrd="0" destOrd="0" presId="urn:microsoft.com/office/officeart/2005/8/layout/hierarchy1"/>
    <dgm:cxn modelId="{C987B45A-2C0B-42D5-B1A7-1C01F9AD2D4A}" srcId="{C11846CF-2F07-4099-806A-AB9DD9727255}" destId="{164CCADA-67FF-4623-9252-70802C550F5C}" srcOrd="0" destOrd="0" parTransId="{B3888140-78DC-4932-B90B-D2A964D3ACD9}" sibTransId="{BA68CACB-E31B-4809-8351-A656B41A8BCB}"/>
    <dgm:cxn modelId="{2B0C15EC-C524-499C-8CD8-3DB490B17E96}" type="presOf" srcId="{5A22F36E-A4E2-4B96-9172-DE651C0BED1E}" destId="{9C2117CF-5964-4D47-A062-3D3BB622BA6D}" srcOrd="0" destOrd="0" presId="urn:microsoft.com/office/officeart/2005/8/layout/hierarchy1"/>
    <dgm:cxn modelId="{5E119642-9CE5-40FA-9078-2F3BE6F86F86}" type="presOf" srcId="{164CCADA-67FF-4623-9252-70802C550F5C}" destId="{18006E5B-1C09-40A5-BD14-1186564E85E1}" srcOrd="0" destOrd="0" presId="urn:microsoft.com/office/officeart/2005/8/layout/hierarchy1"/>
    <dgm:cxn modelId="{4B0EE886-BB30-4A80-85FA-4EB9CA0A2455}" srcId="{C11846CF-2F07-4099-806A-AB9DD9727255}" destId="{8673290E-2E75-4DDF-9B54-F17EA7ACB1AC}" srcOrd="2" destOrd="0" parTransId="{5A22F36E-A4E2-4B96-9172-DE651C0BED1E}" sibTransId="{34902E54-3F8B-48A3-91D1-83820A97D9BF}"/>
    <dgm:cxn modelId="{EBB6CF7B-36EA-4A30-A251-2A78F73DC2A2}" type="presOf" srcId="{B3888140-78DC-4932-B90B-D2A964D3ACD9}" destId="{44890FCA-B940-4C69-A117-BDB8988F10A9}" srcOrd="0" destOrd="0" presId="urn:microsoft.com/office/officeart/2005/8/layout/hierarchy1"/>
    <dgm:cxn modelId="{D9E00423-F157-4A57-90CB-889495DA0F77}" type="presParOf" srcId="{BBAD09B5-BD7F-4033-B31B-249EFBA1DB20}" destId="{CA9D89FB-AD17-431C-8DE3-F8997D3E20C0}" srcOrd="0" destOrd="0" presId="urn:microsoft.com/office/officeart/2005/8/layout/hierarchy1"/>
    <dgm:cxn modelId="{E334D16F-4B11-483C-87B1-AB33F1224680}" type="presParOf" srcId="{CA9D89FB-AD17-431C-8DE3-F8997D3E20C0}" destId="{067DD63C-7119-49B6-8652-F8C8234FA67F}" srcOrd="0" destOrd="0" presId="urn:microsoft.com/office/officeart/2005/8/layout/hierarchy1"/>
    <dgm:cxn modelId="{BAD149A3-17B5-45E4-96A5-D40A9D68EAAC}" type="presParOf" srcId="{067DD63C-7119-49B6-8652-F8C8234FA67F}" destId="{0D2E9510-141A-4712-B3DF-ABBC549B3DB8}" srcOrd="0" destOrd="0" presId="urn:microsoft.com/office/officeart/2005/8/layout/hierarchy1"/>
    <dgm:cxn modelId="{9A190AB2-1D4D-458A-9E3B-0E1696D415E8}" type="presParOf" srcId="{067DD63C-7119-49B6-8652-F8C8234FA67F}" destId="{C61AD3BF-D7D2-4B94-B536-6080B9FFA9AA}" srcOrd="1" destOrd="0" presId="urn:microsoft.com/office/officeart/2005/8/layout/hierarchy1"/>
    <dgm:cxn modelId="{8B109979-1E23-4F4E-8912-D874262FFA23}" type="presParOf" srcId="{CA9D89FB-AD17-431C-8DE3-F8997D3E20C0}" destId="{22ADE54F-4E20-41F9-81EB-80749E0E0544}" srcOrd="1" destOrd="0" presId="urn:microsoft.com/office/officeart/2005/8/layout/hierarchy1"/>
    <dgm:cxn modelId="{E22131CF-7E8A-4E0D-9971-50830AA9CD9E}" type="presParOf" srcId="{22ADE54F-4E20-41F9-81EB-80749E0E0544}" destId="{44890FCA-B940-4C69-A117-BDB8988F10A9}" srcOrd="0" destOrd="0" presId="urn:microsoft.com/office/officeart/2005/8/layout/hierarchy1"/>
    <dgm:cxn modelId="{CAE4DCEF-7636-47DE-84D7-4EA689DF832A}" type="presParOf" srcId="{22ADE54F-4E20-41F9-81EB-80749E0E0544}" destId="{0CAC202E-E18B-4296-BCA8-D2294984B246}" srcOrd="1" destOrd="0" presId="urn:microsoft.com/office/officeart/2005/8/layout/hierarchy1"/>
    <dgm:cxn modelId="{6AECCA67-4661-4C39-96E7-05247DCDC72A}" type="presParOf" srcId="{0CAC202E-E18B-4296-BCA8-D2294984B246}" destId="{73BC75E6-594E-451D-96F8-D17CF3B48A11}" srcOrd="0" destOrd="0" presId="urn:microsoft.com/office/officeart/2005/8/layout/hierarchy1"/>
    <dgm:cxn modelId="{B5C40167-0E78-42DD-A24C-8B8439C6E18F}" type="presParOf" srcId="{73BC75E6-594E-451D-96F8-D17CF3B48A11}" destId="{5AD1C57E-0921-4A92-BED7-05D8C0221CFC}" srcOrd="0" destOrd="0" presId="urn:microsoft.com/office/officeart/2005/8/layout/hierarchy1"/>
    <dgm:cxn modelId="{251F70BF-11F5-47CC-8503-93F661FCEA41}" type="presParOf" srcId="{73BC75E6-594E-451D-96F8-D17CF3B48A11}" destId="{18006E5B-1C09-40A5-BD14-1186564E85E1}" srcOrd="1" destOrd="0" presId="urn:microsoft.com/office/officeart/2005/8/layout/hierarchy1"/>
    <dgm:cxn modelId="{4EA8FEA0-A3C8-41CD-B2BF-E19B2666954A}" type="presParOf" srcId="{0CAC202E-E18B-4296-BCA8-D2294984B246}" destId="{7EB3C4E5-DA3B-493A-9D0D-966B9AF7B26E}" srcOrd="1" destOrd="0" presId="urn:microsoft.com/office/officeart/2005/8/layout/hierarchy1"/>
    <dgm:cxn modelId="{6C43C816-FE73-494B-AC2A-D739E3C853AF}" type="presParOf" srcId="{22ADE54F-4E20-41F9-81EB-80749E0E0544}" destId="{139445EB-469E-4309-8840-2A067278DFB7}" srcOrd="2" destOrd="0" presId="urn:microsoft.com/office/officeart/2005/8/layout/hierarchy1"/>
    <dgm:cxn modelId="{B0E76BD9-E5B8-4F7E-82E5-75F11DDFCF22}" type="presParOf" srcId="{22ADE54F-4E20-41F9-81EB-80749E0E0544}" destId="{63289D83-288E-476F-85D2-C79CB306CAC0}" srcOrd="3" destOrd="0" presId="urn:microsoft.com/office/officeart/2005/8/layout/hierarchy1"/>
    <dgm:cxn modelId="{29497845-CDCC-46FE-BF6C-5EA14820D497}" type="presParOf" srcId="{63289D83-288E-476F-85D2-C79CB306CAC0}" destId="{1DEE1EB8-1341-466F-B8B8-B5C3B395E845}" srcOrd="0" destOrd="0" presId="urn:microsoft.com/office/officeart/2005/8/layout/hierarchy1"/>
    <dgm:cxn modelId="{13298F0E-6A7B-429A-8EC1-09100B0E7762}" type="presParOf" srcId="{1DEE1EB8-1341-466F-B8B8-B5C3B395E845}" destId="{F6AACBCA-2C81-42AE-9028-8CAC3185BDBE}" srcOrd="0" destOrd="0" presId="urn:microsoft.com/office/officeart/2005/8/layout/hierarchy1"/>
    <dgm:cxn modelId="{1D35D583-7E2E-4FA5-A0E6-33EAD31EDBAB}" type="presParOf" srcId="{1DEE1EB8-1341-466F-B8B8-B5C3B395E845}" destId="{94B9380B-188C-4675-8276-86AF5341AE78}" srcOrd="1" destOrd="0" presId="urn:microsoft.com/office/officeart/2005/8/layout/hierarchy1"/>
    <dgm:cxn modelId="{378FC9C1-D151-4D1B-B263-0AA258F0342D}" type="presParOf" srcId="{63289D83-288E-476F-85D2-C79CB306CAC0}" destId="{0E5FAFD1-F756-45F5-814D-31BC3B3B1AA7}" srcOrd="1" destOrd="0" presId="urn:microsoft.com/office/officeart/2005/8/layout/hierarchy1"/>
    <dgm:cxn modelId="{AA663054-E6EF-44DE-B792-123FCB040F9E}" type="presParOf" srcId="{22ADE54F-4E20-41F9-81EB-80749E0E0544}" destId="{9C2117CF-5964-4D47-A062-3D3BB622BA6D}" srcOrd="4" destOrd="0" presId="urn:microsoft.com/office/officeart/2005/8/layout/hierarchy1"/>
    <dgm:cxn modelId="{0BFC26EF-75E1-4CF8-933D-D8FC2D98C842}" type="presParOf" srcId="{22ADE54F-4E20-41F9-81EB-80749E0E0544}" destId="{3DCBFBB3-B46D-48EB-BBA1-DFE439F8D029}" srcOrd="5" destOrd="0" presId="urn:microsoft.com/office/officeart/2005/8/layout/hierarchy1"/>
    <dgm:cxn modelId="{56A68504-A072-43E2-8E34-3B1380681BA0}" type="presParOf" srcId="{3DCBFBB3-B46D-48EB-BBA1-DFE439F8D029}" destId="{039C0775-108A-4817-9CAC-F4463ADB491A}" srcOrd="0" destOrd="0" presId="urn:microsoft.com/office/officeart/2005/8/layout/hierarchy1"/>
    <dgm:cxn modelId="{D1542687-A00B-4513-95BD-85A1003F2EA1}" type="presParOf" srcId="{039C0775-108A-4817-9CAC-F4463ADB491A}" destId="{801F2CBC-348A-4CC0-8D8C-CECC1B027A74}" srcOrd="0" destOrd="0" presId="urn:microsoft.com/office/officeart/2005/8/layout/hierarchy1"/>
    <dgm:cxn modelId="{CB23D970-6DC1-457F-8F5F-3719900EDCF2}" type="presParOf" srcId="{039C0775-108A-4817-9CAC-F4463ADB491A}" destId="{9C16D2CE-F970-49C8-B15C-672EFC5AC6C1}" srcOrd="1" destOrd="0" presId="urn:microsoft.com/office/officeart/2005/8/layout/hierarchy1"/>
    <dgm:cxn modelId="{D445055A-DE92-496A-9F3E-99DF8D1C99B8}" type="presParOf" srcId="{3DCBFBB3-B46D-48EB-BBA1-DFE439F8D029}" destId="{6B95A685-2E0E-4F5A-A5A9-F0CD5F401E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5F5A9B2-E412-4B12-88DB-CDB1F43BCBD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D8A87E1-67AD-491A-A2EE-1024D291D25F}">
      <dgm:prSet phldrT="[Текст]" custT="1"/>
      <dgm:spPr/>
      <dgm:t>
        <a:bodyPr/>
        <a:lstStyle/>
        <a:p>
          <a:endParaRPr lang="uk-UA" sz="2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6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endParaRPr lang="uk-UA" sz="6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9A3C2-1135-49D4-8489-EA216384A9F1}" type="parTrans" cxnId="{9C7C72EF-273B-4C84-8A57-56DE2014853C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4E2FD-8734-4AB8-ADF1-8610FAD7E0CE}" type="sibTrans" cxnId="{9C7C72EF-273B-4C84-8A57-56DE2014853C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701A2-F950-44EA-9174-8FA773A506AD}">
      <dgm:prSet phldrT="[Текст]" custT="1"/>
      <dgm:spPr/>
      <dgm:t>
        <a:bodyPr/>
        <a:lstStyle/>
        <a:p>
          <a:r>
            <a: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визначати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хронологічні межі соціально-економічних подій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C36BD7-5929-41F6-9E28-7A8A3C3F2A28}" type="parTrans" cxnId="{BDCA5B79-CB02-46AC-9B6A-46824DE93DC5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71BDFE-F140-4F14-BE4F-7FD5B64B72BF}" type="sibTrans" cxnId="{BDCA5B79-CB02-46AC-9B6A-46824DE93DC5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1E59D-78A5-4278-8B4E-BAF237BD4596}">
      <dgm:prSet phldrT="[Текст]" custT="1"/>
      <dgm:spPr/>
      <dgm:t>
        <a:bodyPr/>
        <a:lstStyle/>
        <a:p>
          <a:endParaRPr lang="uk-UA" sz="2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6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endParaRPr lang="uk-UA" sz="6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F7014-7FB0-46EB-8F65-0943D9AA2E8B}" type="parTrans" cxnId="{54F2FDFC-0F43-4E07-B3B6-C241CCB5D521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9924D7-ADE7-4EEF-A69F-B12D3CA8C3F8}" type="sibTrans" cxnId="{54F2FDFC-0F43-4E07-B3B6-C241CCB5D521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8319D-1640-435C-B6E6-2F122968E23B}">
      <dgm:prSet phldrT="[Текст]" custT="1"/>
      <dgm:spPr/>
      <dgm:t>
        <a:bodyPr/>
        <a:lstStyle/>
        <a:p>
          <a:r>
            <a: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визначати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їхню послідовність та синхронність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8B2C9-D56C-4FEE-89D1-039A3C4954E7}" type="parTrans" cxnId="{78E6FA65-1E9D-40EE-AAC0-452CF7D8F753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300F51-EA4C-4027-AFF5-A190BA594E05}" type="sibTrans" cxnId="{78E6FA65-1E9D-40EE-AAC0-452CF7D8F753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ADEB74-223B-4A07-A7A5-9882F6922733}">
      <dgm:prSet phldrT="[Текст]" custT="1"/>
      <dgm:spPr/>
      <dgm:t>
        <a:bodyPr/>
        <a:lstStyle/>
        <a:p>
          <a:endParaRPr lang="uk-UA" sz="2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6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endParaRPr lang="uk-UA" sz="6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7A703F-0750-40AB-B9E3-F29B128B6B48}" type="parTrans" cxnId="{8499A250-F04B-4990-9D72-115F43CF0C86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7DB401-07A1-4B7D-8FD0-F3CC505C12E6}" type="sibTrans" cxnId="{8499A250-F04B-4990-9D72-115F43CF0C86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83F1C-831B-4F2C-865E-05EF03898051}">
      <dgm:prSet phldrT="[Текст]" custT="1"/>
      <dgm:spPr/>
      <dgm:t>
        <a:bodyPr/>
        <a:lstStyle/>
        <a:p>
          <a:r>
            <a: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вказувати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історичні дати, періоди найважливіших подій і процесів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438F17-5EE9-446E-98F7-3B9D7CA13983}" type="parTrans" cxnId="{8650590E-12FA-43BD-AC10-165202D38F56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6605D-D17D-467D-9F74-E4C869E82F5E}" type="sibTrans" cxnId="{8650590E-12FA-43BD-AC10-165202D38F56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DF876-3146-4C63-9A40-418D8462256C}">
      <dgm:prSet custT="1"/>
      <dgm:spPr/>
      <dgm:t>
        <a:bodyPr/>
        <a:lstStyle/>
        <a:p>
          <a:endParaRPr lang="uk-UA" sz="2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6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endParaRPr lang="uk-UA" sz="6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251295-2479-47EB-A368-8EBFAEFC4CF0}" type="parTrans" cxnId="{56AF1E52-C747-4830-B1BE-2D94BBA78419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22FAF9-09AB-4D5F-B21E-26A07CBBD6B9}" type="sibTrans" cxnId="{56AF1E52-C747-4830-B1BE-2D94BBA78419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ECA9F0-A4B1-41D8-8CA6-AC17671A53D0}">
      <dgm:prSet custT="1"/>
      <dgm:spPr/>
      <dgm:t>
        <a:bodyPr/>
        <a:lstStyle/>
        <a:p>
          <a:r>
            <a: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встановлювати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хронологічну відповідність між явищами, процесами й подіями та періодами  і епохами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AFF22A-6F94-4984-A995-7F2BC6A1034F}" type="parTrans" cxnId="{BCF1E217-79F3-4FD3-A796-9C4A41B02AF4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878865-596A-4E6F-9477-5DBF0B457FA1}" type="sibTrans" cxnId="{BCF1E217-79F3-4FD3-A796-9C4A41B02AF4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D0A4A0-D10C-4A24-B29F-BC8D09722067}" type="pres">
      <dgm:prSet presAssocID="{55F5A9B2-E412-4B12-88DB-CDB1F43BCBD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B02BBBD-85BD-4B59-8D6E-9541F31F6E5E}" type="pres">
      <dgm:prSet presAssocID="{CD8A87E1-67AD-491A-A2EE-1024D291D25F}" presName="composite" presStyleCnt="0"/>
      <dgm:spPr/>
    </dgm:pt>
    <dgm:pt modelId="{3FD0ACC0-B29D-46CC-B0BE-DA15DAF70951}" type="pres">
      <dgm:prSet presAssocID="{CD8A87E1-67AD-491A-A2EE-1024D291D25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364EE4-7A6A-410D-A1F0-3D44D13110E0}" type="pres">
      <dgm:prSet presAssocID="{CD8A87E1-67AD-491A-A2EE-1024D291D25F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A3ED94C-BE85-4679-BA3D-C5E409CBCB5C}" type="pres">
      <dgm:prSet presAssocID="{07B4E2FD-8734-4AB8-ADF1-8610FAD7E0CE}" presName="sp" presStyleCnt="0"/>
      <dgm:spPr/>
    </dgm:pt>
    <dgm:pt modelId="{2B0326C3-22EC-4EF1-969E-275B1BEF270B}" type="pres">
      <dgm:prSet presAssocID="{4D01E59D-78A5-4278-8B4E-BAF237BD4596}" presName="composite" presStyleCnt="0"/>
      <dgm:spPr/>
    </dgm:pt>
    <dgm:pt modelId="{88091636-7845-442E-AD19-E5EAF9DF6EE5}" type="pres">
      <dgm:prSet presAssocID="{4D01E59D-78A5-4278-8B4E-BAF237BD4596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39E9652-5B90-4034-B170-4C206057F983}" type="pres">
      <dgm:prSet presAssocID="{4D01E59D-78A5-4278-8B4E-BAF237BD4596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32D31FF-6C48-4D61-98B8-1B9265DA1FFC}" type="pres">
      <dgm:prSet presAssocID="{4C9924D7-ADE7-4EEF-A69F-B12D3CA8C3F8}" presName="sp" presStyleCnt="0"/>
      <dgm:spPr/>
    </dgm:pt>
    <dgm:pt modelId="{97868D50-25FC-4606-A24E-CF7DD9A5FA40}" type="pres">
      <dgm:prSet presAssocID="{CAADEB74-223B-4A07-A7A5-9882F6922733}" presName="composite" presStyleCnt="0"/>
      <dgm:spPr/>
    </dgm:pt>
    <dgm:pt modelId="{0A0E6594-9EC2-403D-8A0C-C748603BD905}" type="pres">
      <dgm:prSet presAssocID="{CAADEB74-223B-4A07-A7A5-9882F692273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A6480E-311E-408D-997F-D6080AD9A845}" type="pres">
      <dgm:prSet presAssocID="{CAADEB74-223B-4A07-A7A5-9882F692273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BDD6D5-5D12-404D-A702-262DCE56E694}" type="pres">
      <dgm:prSet presAssocID="{CC7DB401-07A1-4B7D-8FD0-F3CC505C12E6}" presName="sp" presStyleCnt="0"/>
      <dgm:spPr/>
    </dgm:pt>
    <dgm:pt modelId="{555B844B-68EA-476B-94C7-34442F2EDBA9}" type="pres">
      <dgm:prSet presAssocID="{B43DF876-3146-4C63-9A40-418D8462256C}" presName="composite" presStyleCnt="0"/>
      <dgm:spPr/>
    </dgm:pt>
    <dgm:pt modelId="{E6208D90-E3DD-45B4-BB60-1848D57E654D}" type="pres">
      <dgm:prSet presAssocID="{B43DF876-3146-4C63-9A40-418D8462256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7BFCDB-8216-4B3B-AB4A-C603BC04C039}" type="pres">
      <dgm:prSet presAssocID="{B43DF876-3146-4C63-9A40-418D8462256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499A250-F04B-4990-9D72-115F43CF0C86}" srcId="{55F5A9B2-E412-4B12-88DB-CDB1F43BCBD6}" destId="{CAADEB74-223B-4A07-A7A5-9882F6922733}" srcOrd="2" destOrd="0" parTransId="{C77A703F-0750-40AB-B9E3-F29B128B6B48}" sibTransId="{CC7DB401-07A1-4B7D-8FD0-F3CC505C12E6}"/>
    <dgm:cxn modelId="{413C7936-AD1D-4C8E-95B9-FE73399D90C0}" type="presOf" srcId="{CD8A87E1-67AD-491A-A2EE-1024D291D25F}" destId="{3FD0ACC0-B29D-46CC-B0BE-DA15DAF70951}" srcOrd="0" destOrd="0" presId="urn:microsoft.com/office/officeart/2005/8/layout/chevron2"/>
    <dgm:cxn modelId="{B5F0BE38-CBFD-46B3-8333-6DD5771EFC3F}" type="presOf" srcId="{4D01E59D-78A5-4278-8B4E-BAF237BD4596}" destId="{88091636-7845-442E-AD19-E5EAF9DF6EE5}" srcOrd="0" destOrd="0" presId="urn:microsoft.com/office/officeart/2005/8/layout/chevron2"/>
    <dgm:cxn modelId="{BDCA5B79-CB02-46AC-9B6A-46824DE93DC5}" srcId="{CD8A87E1-67AD-491A-A2EE-1024D291D25F}" destId="{C60701A2-F950-44EA-9174-8FA773A506AD}" srcOrd="0" destOrd="0" parTransId="{19C36BD7-5929-41F6-9E28-7A8A3C3F2A28}" sibTransId="{1B71BDFE-F140-4F14-BE4F-7FD5B64B72BF}"/>
    <dgm:cxn modelId="{3877F65A-3FE1-4D62-ACFE-73782F172B5F}" type="presOf" srcId="{B43DF876-3146-4C63-9A40-418D8462256C}" destId="{E6208D90-E3DD-45B4-BB60-1848D57E654D}" srcOrd="0" destOrd="0" presId="urn:microsoft.com/office/officeart/2005/8/layout/chevron2"/>
    <dgm:cxn modelId="{59E6508B-5BAA-4131-A554-F486BF3FE2F7}" type="presOf" srcId="{E5A83F1C-831B-4F2C-865E-05EF03898051}" destId="{67A6480E-311E-408D-997F-D6080AD9A845}" srcOrd="0" destOrd="0" presId="urn:microsoft.com/office/officeart/2005/8/layout/chevron2"/>
    <dgm:cxn modelId="{5B8D1155-63F6-4B19-9B2E-4BC7D8B0F877}" type="presOf" srcId="{C60701A2-F950-44EA-9174-8FA773A506AD}" destId="{1A364EE4-7A6A-410D-A1F0-3D44D13110E0}" srcOrd="0" destOrd="0" presId="urn:microsoft.com/office/officeart/2005/8/layout/chevron2"/>
    <dgm:cxn modelId="{BCF1E217-79F3-4FD3-A796-9C4A41B02AF4}" srcId="{B43DF876-3146-4C63-9A40-418D8462256C}" destId="{D0ECA9F0-A4B1-41D8-8CA6-AC17671A53D0}" srcOrd="0" destOrd="0" parTransId="{BAAFF22A-6F94-4984-A995-7F2BC6A1034F}" sibTransId="{36878865-596A-4E6F-9477-5DBF0B457FA1}"/>
    <dgm:cxn modelId="{A004B5BB-8824-401A-8D8D-D0A09EACB5BB}" type="presOf" srcId="{D7E8319D-1640-435C-B6E6-2F122968E23B}" destId="{339E9652-5B90-4034-B170-4C206057F983}" srcOrd="0" destOrd="0" presId="urn:microsoft.com/office/officeart/2005/8/layout/chevron2"/>
    <dgm:cxn modelId="{618BA510-EC31-4F24-9578-E3C8B1AC5E04}" type="presOf" srcId="{55F5A9B2-E412-4B12-88DB-CDB1F43BCBD6}" destId="{F0D0A4A0-D10C-4A24-B29F-BC8D09722067}" srcOrd="0" destOrd="0" presId="urn:microsoft.com/office/officeart/2005/8/layout/chevron2"/>
    <dgm:cxn modelId="{6BAC3E10-F394-4F77-B16E-5FA16B8C5C90}" type="presOf" srcId="{CAADEB74-223B-4A07-A7A5-9882F6922733}" destId="{0A0E6594-9EC2-403D-8A0C-C748603BD905}" srcOrd="0" destOrd="0" presId="urn:microsoft.com/office/officeart/2005/8/layout/chevron2"/>
    <dgm:cxn modelId="{8650590E-12FA-43BD-AC10-165202D38F56}" srcId="{CAADEB74-223B-4A07-A7A5-9882F6922733}" destId="{E5A83F1C-831B-4F2C-865E-05EF03898051}" srcOrd="0" destOrd="0" parTransId="{D4438F17-5EE9-446E-98F7-3B9D7CA13983}" sibTransId="{A996605D-D17D-467D-9F74-E4C869E82F5E}"/>
    <dgm:cxn modelId="{9C7C72EF-273B-4C84-8A57-56DE2014853C}" srcId="{55F5A9B2-E412-4B12-88DB-CDB1F43BCBD6}" destId="{CD8A87E1-67AD-491A-A2EE-1024D291D25F}" srcOrd="0" destOrd="0" parTransId="{A729A3C2-1135-49D4-8489-EA216384A9F1}" sibTransId="{07B4E2FD-8734-4AB8-ADF1-8610FAD7E0CE}"/>
    <dgm:cxn modelId="{78E6FA65-1E9D-40EE-AAC0-452CF7D8F753}" srcId="{4D01E59D-78A5-4278-8B4E-BAF237BD4596}" destId="{D7E8319D-1640-435C-B6E6-2F122968E23B}" srcOrd="0" destOrd="0" parTransId="{0D28B2C9-D56C-4FEE-89D1-039A3C4954E7}" sibTransId="{70300F51-EA4C-4027-AFF5-A190BA594E05}"/>
    <dgm:cxn modelId="{56AF1E52-C747-4830-B1BE-2D94BBA78419}" srcId="{55F5A9B2-E412-4B12-88DB-CDB1F43BCBD6}" destId="{B43DF876-3146-4C63-9A40-418D8462256C}" srcOrd="3" destOrd="0" parTransId="{CC251295-2479-47EB-A368-8EBFAEFC4CF0}" sibTransId="{0822FAF9-09AB-4D5F-B21E-26A07CBBD6B9}"/>
    <dgm:cxn modelId="{193D1A01-438B-4938-8E38-F7105B5853B2}" type="presOf" srcId="{D0ECA9F0-A4B1-41D8-8CA6-AC17671A53D0}" destId="{DD7BFCDB-8216-4B3B-AB4A-C603BC04C039}" srcOrd="0" destOrd="0" presId="urn:microsoft.com/office/officeart/2005/8/layout/chevron2"/>
    <dgm:cxn modelId="{54F2FDFC-0F43-4E07-B3B6-C241CCB5D521}" srcId="{55F5A9B2-E412-4B12-88DB-CDB1F43BCBD6}" destId="{4D01E59D-78A5-4278-8B4E-BAF237BD4596}" srcOrd="1" destOrd="0" parTransId="{121F7014-7FB0-46EB-8F65-0943D9AA2E8B}" sibTransId="{4C9924D7-ADE7-4EEF-A69F-B12D3CA8C3F8}"/>
    <dgm:cxn modelId="{E2223E24-3724-4CCC-9923-8BB950DF7A83}" type="presParOf" srcId="{F0D0A4A0-D10C-4A24-B29F-BC8D09722067}" destId="{9B02BBBD-85BD-4B59-8D6E-9541F31F6E5E}" srcOrd="0" destOrd="0" presId="urn:microsoft.com/office/officeart/2005/8/layout/chevron2"/>
    <dgm:cxn modelId="{AC6BCFC9-1440-4F8E-93D2-1D1E6A91C76C}" type="presParOf" srcId="{9B02BBBD-85BD-4B59-8D6E-9541F31F6E5E}" destId="{3FD0ACC0-B29D-46CC-B0BE-DA15DAF70951}" srcOrd="0" destOrd="0" presId="urn:microsoft.com/office/officeart/2005/8/layout/chevron2"/>
    <dgm:cxn modelId="{F87E2B30-0FFF-4F42-8886-31D364DE210A}" type="presParOf" srcId="{9B02BBBD-85BD-4B59-8D6E-9541F31F6E5E}" destId="{1A364EE4-7A6A-410D-A1F0-3D44D13110E0}" srcOrd="1" destOrd="0" presId="urn:microsoft.com/office/officeart/2005/8/layout/chevron2"/>
    <dgm:cxn modelId="{2A484549-3D81-4B9C-A039-97BE6A28A9D7}" type="presParOf" srcId="{F0D0A4A0-D10C-4A24-B29F-BC8D09722067}" destId="{3A3ED94C-BE85-4679-BA3D-C5E409CBCB5C}" srcOrd="1" destOrd="0" presId="urn:microsoft.com/office/officeart/2005/8/layout/chevron2"/>
    <dgm:cxn modelId="{8117C1A5-0B2B-4DC1-8014-12BC0EC6FC5B}" type="presParOf" srcId="{F0D0A4A0-D10C-4A24-B29F-BC8D09722067}" destId="{2B0326C3-22EC-4EF1-969E-275B1BEF270B}" srcOrd="2" destOrd="0" presId="urn:microsoft.com/office/officeart/2005/8/layout/chevron2"/>
    <dgm:cxn modelId="{5F26848F-3C7D-4323-A9F6-629E732F6CEB}" type="presParOf" srcId="{2B0326C3-22EC-4EF1-969E-275B1BEF270B}" destId="{88091636-7845-442E-AD19-E5EAF9DF6EE5}" srcOrd="0" destOrd="0" presId="urn:microsoft.com/office/officeart/2005/8/layout/chevron2"/>
    <dgm:cxn modelId="{A3514767-ED08-4EE4-95A6-774692033A37}" type="presParOf" srcId="{2B0326C3-22EC-4EF1-969E-275B1BEF270B}" destId="{339E9652-5B90-4034-B170-4C206057F983}" srcOrd="1" destOrd="0" presId="urn:microsoft.com/office/officeart/2005/8/layout/chevron2"/>
    <dgm:cxn modelId="{48FAE2DB-2797-45EB-AE7F-9DF20B046989}" type="presParOf" srcId="{F0D0A4A0-D10C-4A24-B29F-BC8D09722067}" destId="{332D31FF-6C48-4D61-98B8-1B9265DA1FFC}" srcOrd="3" destOrd="0" presId="urn:microsoft.com/office/officeart/2005/8/layout/chevron2"/>
    <dgm:cxn modelId="{3D66A7BA-A93B-4177-ACA8-722D81BA171D}" type="presParOf" srcId="{F0D0A4A0-D10C-4A24-B29F-BC8D09722067}" destId="{97868D50-25FC-4606-A24E-CF7DD9A5FA40}" srcOrd="4" destOrd="0" presId="urn:microsoft.com/office/officeart/2005/8/layout/chevron2"/>
    <dgm:cxn modelId="{7EB512BA-943F-4AA9-8EB1-4E89B8E024F8}" type="presParOf" srcId="{97868D50-25FC-4606-A24E-CF7DD9A5FA40}" destId="{0A0E6594-9EC2-403D-8A0C-C748603BD905}" srcOrd="0" destOrd="0" presId="urn:microsoft.com/office/officeart/2005/8/layout/chevron2"/>
    <dgm:cxn modelId="{D6F3AFB6-4D6D-4BBB-B2E6-285C411BABA1}" type="presParOf" srcId="{97868D50-25FC-4606-A24E-CF7DD9A5FA40}" destId="{67A6480E-311E-408D-997F-D6080AD9A845}" srcOrd="1" destOrd="0" presId="urn:microsoft.com/office/officeart/2005/8/layout/chevron2"/>
    <dgm:cxn modelId="{DFF3B20F-C0F0-4A45-8316-FCF21384E927}" type="presParOf" srcId="{F0D0A4A0-D10C-4A24-B29F-BC8D09722067}" destId="{A3BDD6D5-5D12-404D-A702-262DCE56E694}" srcOrd="5" destOrd="0" presId="urn:microsoft.com/office/officeart/2005/8/layout/chevron2"/>
    <dgm:cxn modelId="{D5EA3CD9-D1E3-4614-AF0B-5AE0724B9EE1}" type="presParOf" srcId="{F0D0A4A0-D10C-4A24-B29F-BC8D09722067}" destId="{555B844B-68EA-476B-94C7-34442F2EDBA9}" srcOrd="6" destOrd="0" presId="urn:microsoft.com/office/officeart/2005/8/layout/chevron2"/>
    <dgm:cxn modelId="{5310E70E-7511-4E93-9BFE-2799345AB5E7}" type="presParOf" srcId="{555B844B-68EA-476B-94C7-34442F2EDBA9}" destId="{E6208D90-E3DD-45B4-BB60-1848D57E654D}" srcOrd="0" destOrd="0" presId="urn:microsoft.com/office/officeart/2005/8/layout/chevron2"/>
    <dgm:cxn modelId="{618B4763-FB54-407C-8538-BAFB46BAC2BD}" type="presParOf" srcId="{555B844B-68EA-476B-94C7-34442F2EDBA9}" destId="{DD7BFCDB-8216-4B3B-AB4A-C603BC04C0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01F7C66-4402-4BFA-8B1A-8795E70B9B4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242BDBCC-62D0-4CF0-9239-881154DB7784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локалізувати: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9C6CC0-AC9A-4AEA-A2C7-DDB73291722B}" type="parTrans" cxnId="{91FF6255-BEF0-4464-8CC3-83FF8DF4A63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A44E-24B4-4CB5-A82F-8F11A1AE3197}" type="sibTrans" cxnId="{91FF6255-BEF0-4464-8CC3-83FF8DF4A63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48B517-A79A-438C-995C-5B17FFF184AF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Історико-географічні об’єкти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1ECD2-787F-4985-BEDC-831F407B8C7A}" type="parTrans" cxnId="{01DBFEC4-4BD4-483F-A524-EAF33AD8DC5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ED9D7B-6661-40FE-ADDC-78238285E135}" type="sibTrans" cxnId="{01DBFEC4-4BD4-483F-A524-EAF33AD8DC5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821CE6-F811-4F61-A574-7AE431F89C37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Історичні факти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23AF8A-860F-4116-99EE-6A81E2E9E9EB}" type="parTrans" cxnId="{482A0E1A-74F9-4CB3-B8B7-D31397C8642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2E9D2-BA25-4348-BD6A-AC921817D14D}" type="sibTrans" cxnId="{482A0E1A-74F9-4CB3-B8B7-D31397C8642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9F3642-154F-4649-B33E-80FB95C7C545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події, явища і процеси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FD2229-75CF-43EE-A136-61105E695718}" type="parTrans" cxnId="{83FA60BD-6A78-4627-BFE4-F83897BCD76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F7ED2F-52D9-4FC8-A0A5-5ED3DECA8AF0}" type="sibTrans" cxnId="{83FA60BD-6A78-4627-BFE4-F83897BCD76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52F20E-C653-4089-8875-7280452A5DDC}" type="pres">
      <dgm:prSet presAssocID="{501F7C66-4402-4BFA-8B1A-8795E70B9B4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CFF2158-75A1-4FE0-9100-404DF144A529}" type="pres">
      <dgm:prSet presAssocID="{242BDBCC-62D0-4CF0-9239-881154DB7784}" presName="root1" presStyleCnt="0"/>
      <dgm:spPr/>
    </dgm:pt>
    <dgm:pt modelId="{3A82E574-C477-483D-9B3C-0361CD8999F9}" type="pres">
      <dgm:prSet presAssocID="{242BDBCC-62D0-4CF0-9239-881154DB778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03880B8-F703-4D55-815E-B55568498322}" type="pres">
      <dgm:prSet presAssocID="{242BDBCC-62D0-4CF0-9239-881154DB7784}" presName="level2hierChild" presStyleCnt="0"/>
      <dgm:spPr/>
    </dgm:pt>
    <dgm:pt modelId="{01559484-7F4E-4154-B71B-901685AF2D9E}" type="pres">
      <dgm:prSet presAssocID="{1191ECD2-787F-4985-BEDC-831F407B8C7A}" presName="conn2-1" presStyleLbl="parChTrans1D2" presStyleIdx="0" presStyleCnt="3"/>
      <dgm:spPr/>
      <dgm:t>
        <a:bodyPr/>
        <a:lstStyle/>
        <a:p>
          <a:endParaRPr lang="uk-UA"/>
        </a:p>
      </dgm:t>
    </dgm:pt>
    <dgm:pt modelId="{B13D00A8-E0DC-40F3-A391-EBBA44019601}" type="pres">
      <dgm:prSet presAssocID="{1191ECD2-787F-4985-BEDC-831F407B8C7A}" presName="connTx" presStyleLbl="parChTrans1D2" presStyleIdx="0" presStyleCnt="3"/>
      <dgm:spPr/>
      <dgm:t>
        <a:bodyPr/>
        <a:lstStyle/>
        <a:p>
          <a:endParaRPr lang="uk-UA"/>
        </a:p>
      </dgm:t>
    </dgm:pt>
    <dgm:pt modelId="{8A835C36-A886-422C-B1BD-9A7D5A0AB85A}" type="pres">
      <dgm:prSet presAssocID="{1948B517-A79A-438C-995C-5B17FFF184AF}" presName="root2" presStyleCnt="0"/>
      <dgm:spPr/>
    </dgm:pt>
    <dgm:pt modelId="{47191831-CEA7-4ED3-AC6B-C52C6D569F60}" type="pres">
      <dgm:prSet presAssocID="{1948B517-A79A-438C-995C-5B17FFF184AF}" presName="LevelTwoTextNode" presStyleLbl="node2" presStyleIdx="0" presStyleCnt="3" custScaleX="14963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EC16126-E3E5-4CAB-81D3-F32E146A5D4F}" type="pres">
      <dgm:prSet presAssocID="{1948B517-A79A-438C-995C-5B17FFF184AF}" presName="level3hierChild" presStyleCnt="0"/>
      <dgm:spPr/>
    </dgm:pt>
    <dgm:pt modelId="{DA7D332F-6388-40BE-ACD4-703BB055959D}" type="pres">
      <dgm:prSet presAssocID="{C323AF8A-860F-4116-99EE-6A81E2E9E9EB}" presName="conn2-1" presStyleLbl="parChTrans1D2" presStyleIdx="1" presStyleCnt="3"/>
      <dgm:spPr/>
      <dgm:t>
        <a:bodyPr/>
        <a:lstStyle/>
        <a:p>
          <a:endParaRPr lang="uk-UA"/>
        </a:p>
      </dgm:t>
    </dgm:pt>
    <dgm:pt modelId="{95E503C4-6CC7-41C8-9A14-AF8F982417E6}" type="pres">
      <dgm:prSet presAssocID="{C323AF8A-860F-4116-99EE-6A81E2E9E9EB}" presName="connTx" presStyleLbl="parChTrans1D2" presStyleIdx="1" presStyleCnt="3"/>
      <dgm:spPr/>
      <dgm:t>
        <a:bodyPr/>
        <a:lstStyle/>
        <a:p>
          <a:endParaRPr lang="uk-UA"/>
        </a:p>
      </dgm:t>
    </dgm:pt>
    <dgm:pt modelId="{A8DCC121-66AC-4E22-8DC0-0C593B1C8C0C}" type="pres">
      <dgm:prSet presAssocID="{F5821CE6-F811-4F61-A574-7AE431F89C37}" presName="root2" presStyleCnt="0"/>
      <dgm:spPr/>
    </dgm:pt>
    <dgm:pt modelId="{4E49CAD1-1D60-462D-AF6F-BD9B887E0926}" type="pres">
      <dgm:prSet presAssocID="{F5821CE6-F811-4F61-A574-7AE431F89C37}" presName="LevelTwoTextNode" presStyleLbl="node2" presStyleIdx="1" presStyleCnt="3" custScaleX="14968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2A5562F-5DB2-4586-B596-6A241FC8B072}" type="pres">
      <dgm:prSet presAssocID="{F5821CE6-F811-4F61-A574-7AE431F89C37}" presName="level3hierChild" presStyleCnt="0"/>
      <dgm:spPr/>
    </dgm:pt>
    <dgm:pt modelId="{4B5115BC-07B9-4843-9002-7FF7DFF07E5D}" type="pres">
      <dgm:prSet presAssocID="{31FD2229-75CF-43EE-A136-61105E695718}" presName="conn2-1" presStyleLbl="parChTrans1D2" presStyleIdx="2" presStyleCnt="3"/>
      <dgm:spPr/>
      <dgm:t>
        <a:bodyPr/>
        <a:lstStyle/>
        <a:p>
          <a:endParaRPr lang="uk-UA"/>
        </a:p>
      </dgm:t>
    </dgm:pt>
    <dgm:pt modelId="{D27AFD90-9D23-4458-82E4-FA61C1FE0C6C}" type="pres">
      <dgm:prSet presAssocID="{31FD2229-75CF-43EE-A136-61105E695718}" presName="connTx" presStyleLbl="parChTrans1D2" presStyleIdx="2" presStyleCnt="3"/>
      <dgm:spPr/>
      <dgm:t>
        <a:bodyPr/>
        <a:lstStyle/>
        <a:p>
          <a:endParaRPr lang="uk-UA"/>
        </a:p>
      </dgm:t>
    </dgm:pt>
    <dgm:pt modelId="{BD47198C-DD53-4368-B586-1B2A6D019C78}" type="pres">
      <dgm:prSet presAssocID="{BC9F3642-154F-4649-B33E-80FB95C7C545}" presName="root2" presStyleCnt="0"/>
      <dgm:spPr/>
    </dgm:pt>
    <dgm:pt modelId="{BA887CC1-A3A6-4124-BDEA-B7D1FC27DAB8}" type="pres">
      <dgm:prSet presAssocID="{BC9F3642-154F-4649-B33E-80FB95C7C545}" presName="LevelTwoTextNode" presStyleLbl="node2" presStyleIdx="2" presStyleCnt="3" custScaleX="15087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C7AC2C6-FEB8-434B-9032-609B0447155E}" type="pres">
      <dgm:prSet presAssocID="{BC9F3642-154F-4649-B33E-80FB95C7C545}" presName="level3hierChild" presStyleCnt="0"/>
      <dgm:spPr/>
    </dgm:pt>
  </dgm:ptLst>
  <dgm:cxnLst>
    <dgm:cxn modelId="{14677876-2898-4285-B93A-1E579B3F822F}" type="presOf" srcId="{31FD2229-75CF-43EE-A136-61105E695718}" destId="{4B5115BC-07B9-4843-9002-7FF7DFF07E5D}" srcOrd="0" destOrd="0" presId="urn:microsoft.com/office/officeart/2008/layout/HorizontalMultiLevelHierarchy"/>
    <dgm:cxn modelId="{91FF6255-BEF0-4464-8CC3-83FF8DF4A636}" srcId="{501F7C66-4402-4BFA-8B1A-8795E70B9B4B}" destId="{242BDBCC-62D0-4CF0-9239-881154DB7784}" srcOrd="0" destOrd="0" parTransId="{CD9C6CC0-AC9A-4AEA-A2C7-DDB73291722B}" sibTransId="{5EF3A44E-24B4-4CB5-A82F-8F11A1AE3197}"/>
    <dgm:cxn modelId="{E191F939-D9AE-42C1-A991-35D2D6E317E3}" type="presOf" srcId="{C323AF8A-860F-4116-99EE-6A81E2E9E9EB}" destId="{95E503C4-6CC7-41C8-9A14-AF8F982417E6}" srcOrd="1" destOrd="0" presId="urn:microsoft.com/office/officeart/2008/layout/HorizontalMultiLevelHierarchy"/>
    <dgm:cxn modelId="{31A6641E-0BF5-449A-849C-B6B346433575}" type="presOf" srcId="{1191ECD2-787F-4985-BEDC-831F407B8C7A}" destId="{B13D00A8-E0DC-40F3-A391-EBBA44019601}" srcOrd="1" destOrd="0" presId="urn:microsoft.com/office/officeart/2008/layout/HorizontalMultiLevelHierarchy"/>
    <dgm:cxn modelId="{13DAA28B-BE3C-41AC-B16C-601EB4A26F3A}" type="presOf" srcId="{31FD2229-75CF-43EE-A136-61105E695718}" destId="{D27AFD90-9D23-4458-82E4-FA61C1FE0C6C}" srcOrd="1" destOrd="0" presId="urn:microsoft.com/office/officeart/2008/layout/HorizontalMultiLevelHierarchy"/>
    <dgm:cxn modelId="{482A0E1A-74F9-4CB3-B8B7-D31397C8642C}" srcId="{242BDBCC-62D0-4CF0-9239-881154DB7784}" destId="{F5821CE6-F811-4F61-A574-7AE431F89C37}" srcOrd="1" destOrd="0" parTransId="{C323AF8A-860F-4116-99EE-6A81E2E9E9EB}" sibTransId="{7512E9D2-BA25-4348-BD6A-AC921817D14D}"/>
    <dgm:cxn modelId="{4315C7E2-FA3D-4D1D-95C3-A782B74BE918}" type="presOf" srcId="{F5821CE6-F811-4F61-A574-7AE431F89C37}" destId="{4E49CAD1-1D60-462D-AF6F-BD9B887E0926}" srcOrd="0" destOrd="0" presId="urn:microsoft.com/office/officeart/2008/layout/HorizontalMultiLevelHierarchy"/>
    <dgm:cxn modelId="{DBD4D8CE-1D26-4D5B-9476-F5DB06652EE7}" type="presOf" srcId="{1948B517-A79A-438C-995C-5B17FFF184AF}" destId="{47191831-CEA7-4ED3-AC6B-C52C6D569F60}" srcOrd="0" destOrd="0" presId="urn:microsoft.com/office/officeart/2008/layout/HorizontalMultiLevelHierarchy"/>
    <dgm:cxn modelId="{850AEBC1-FA6E-46C3-8CAD-E10EE89921E6}" type="presOf" srcId="{C323AF8A-860F-4116-99EE-6A81E2E9E9EB}" destId="{DA7D332F-6388-40BE-ACD4-703BB055959D}" srcOrd="0" destOrd="0" presId="urn:microsoft.com/office/officeart/2008/layout/HorizontalMultiLevelHierarchy"/>
    <dgm:cxn modelId="{2D9449CD-9CB3-46ED-B416-F7B526639360}" type="presOf" srcId="{242BDBCC-62D0-4CF0-9239-881154DB7784}" destId="{3A82E574-C477-483D-9B3C-0361CD8999F9}" srcOrd="0" destOrd="0" presId="urn:microsoft.com/office/officeart/2008/layout/HorizontalMultiLevelHierarchy"/>
    <dgm:cxn modelId="{E489BB32-E8D6-4883-B042-0F1C0B7F0472}" type="presOf" srcId="{BC9F3642-154F-4649-B33E-80FB95C7C545}" destId="{BA887CC1-A3A6-4124-BDEA-B7D1FC27DAB8}" srcOrd="0" destOrd="0" presId="urn:microsoft.com/office/officeart/2008/layout/HorizontalMultiLevelHierarchy"/>
    <dgm:cxn modelId="{83FA60BD-6A78-4627-BFE4-F83897BCD766}" srcId="{242BDBCC-62D0-4CF0-9239-881154DB7784}" destId="{BC9F3642-154F-4649-B33E-80FB95C7C545}" srcOrd="2" destOrd="0" parTransId="{31FD2229-75CF-43EE-A136-61105E695718}" sibTransId="{F4F7ED2F-52D9-4FC8-A0A5-5ED3DECA8AF0}"/>
    <dgm:cxn modelId="{118426ED-F7BB-48BC-807E-5A5962E32AC9}" type="presOf" srcId="{1191ECD2-787F-4985-BEDC-831F407B8C7A}" destId="{01559484-7F4E-4154-B71B-901685AF2D9E}" srcOrd="0" destOrd="0" presId="urn:microsoft.com/office/officeart/2008/layout/HorizontalMultiLevelHierarchy"/>
    <dgm:cxn modelId="{01DBFEC4-4BD4-483F-A524-EAF33AD8DC5A}" srcId="{242BDBCC-62D0-4CF0-9239-881154DB7784}" destId="{1948B517-A79A-438C-995C-5B17FFF184AF}" srcOrd="0" destOrd="0" parTransId="{1191ECD2-787F-4985-BEDC-831F407B8C7A}" sibTransId="{8EED9D7B-6661-40FE-ADDC-78238285E135}"/>
    <dgm:cxn modelId="{8D214BF1-A579-4E6E-AFCB-B86B40DF1AB0}" type="presOf" srcId="{501F7C66-4402-4BFA-8B1A-8795E70B9B4B}" destId="{1652F20E-C653-4089-8875-7280452A5DDC}" srcOrd="0" destOrd="0" presId="urn:microsoft.com/office/officeart/2008/layout/HorizontalMultiLevelHierarchy"/>
    <dgm:cxn modelId="{2A94055F-EA45-411A-8EE5-244AA5D359AC}" type="presParOf" srcId="{1652F20E-C653-4089-8875-7280452A5DDC}" destId="{BCFF2158-75A1-4FE0-9100-404DF144A529}" srcOrd="0" destOrd="0" presId="urn:microsoft.com/office/officeart/2008/layout/HorizontalMultiLevelHierarchy"/>
    <dgm:cxn modelId="{B6F2383B-8646-4D93-A2B8-5A07166D777F}" type="presParOf" srcId="{BCFF2158-75A1-4FE0-9100-404DF144A529}" destId="{3A82E574-C477-483D-9B3C-0361CD8999F9}" srcOrd="0" destOrd="0" presId="urn:microsoft.com/office/officeart/2008/layout/HorizontalMultiLevelHierarchy"/>
    <dgm:cxn modelId="{4373EC14-8A1A-479F-9526-9D4D9119A677}" type="presParOf" srcId="{BCFF2158-75A1-4FE0-9100-404DF144A529}" destId="{803880B8-F703-4D55-815E-B55568498322}" srcOrd="1" destOrd="0" presId="urn:microsoft.com/office/officeart/2008/layout/HorizontalMultiLevelHierarchy"/>
    <dgm:cxn modelId="{D982A6D1-C0EF-4326-8D47-618F07A365EF}" type="presParOf" srcId="{803880B8-F703-4D55-815E-B55568498322}" destId="{01559484-7F4E-4154-B71B-901685AF2D9E}" srcOrd="0" destOrd="0" presId="urn:microsoft.com/office/officeart/2008/layout/HorizontalMultiLevelHierarchy"/>
    <dgm:cxn modelId="{DFCAE915-8F11-4ADF-AE92-38D366314886}" type="presParOf" srcId="{01559484-7F4E-4154-B71B-901685AF2D9E}" destId="{B13D00A8-E0DC-40F3-A391-EBBA44019601}" srcOrd="0" destOrd="0" presId="urn:microsoft.com/office/officeart/2008/layout/HorizontalMultiLevelHierarchy"/>
    <dgm:cxn modelId="{94D94EEE-AB85-41CB-BBC3-1F6A729CE8A6}" type="presParOf" srcId="{803880B8-F703-4D55-815E-B55568498322}" destId="{8A835C36-A886-422C-B1BD-9A7D5A0AB85A}" srcOrd="1" destOrd="0" presId="urn:microsoft.com/office/officeart/2008/layout/HorizontalMultiLevelHierarchy"/>
    <dgm:cxn modelId="{5091F358-BEEB-4FF0-BE9C-98A057D69804}" type="presParOf" srcId="{8A835C36-A886-422C-B1BD-9A7D5A0AB85A}" destId="{47191831-CEA7-4ED3-AC6B-C52C6D569F60}" srcOrd="0" destOrd="0" presId="urn:microsoft.com/office/officeart/2008/layout/HorizontalMultiLevelHierarchy"/>
    <dgm:cxn modelId="{1CBCE2A9-78BE-414B-BAEF-B86440E2D916}" type="presParOf" srcId="{8A835C36-A886-422C-B1BD-9A7D5A0AB85A}" destId="{9EC16126-E3E5-4CAB-81D3-F32E146A5D4F}" srcOrd="1" destOrd="0" presId="urn:microsoft.com/office/officeart/2008/layout/HorizontalMultiLevelHierarchy"/>
    <dgm:cxn modelId="{EC2F2A67-9321-4D34-BA65-5974471E6060}" type="presParOf" srcId="{803880B8-F703-4D55-815E-B55568498322}" destId="{DA7D332F-6388-40BE-ACD4-703BB055959D}" srcOrd="2" destOrd="0" presId="urn:microsoft.com/office/officeart/2008/layout/HorizontalMultiLevelHierarchy"/>
    <dgm:cxn modelId="{9DA01DAD-EBB5-4F86-AC2A-664ED93FE393}" type="presParOf" srcId="{DA7D332F-6388-40BE-ACD4-703BB055959D}" destId="{95E503C4-6CC7-41C8-9A14-AF8F982417E6}" srcOrd="0" destOrd="0" presId="urn:microsoft.com/office/officeart/2008/layout/HorizontalMultiLevelHierarchy"/>
    <dgm:cxn modelId="{1F17EE3D-DCC0-472A-AFA4-DE642D2253B5}" type="presParOf" srcId="{803880B8-F703-4D55-815E-B55568498322}" destId="{A8DCC121-66AC-4E22-8DC0-0C593B1C8C0C}" srcOrd="3" destOrd="0" presId="urn:microsoft.com/office/officeart/2008/layout/HorizontalMultiLevelHierarchy"/>
    <dgm:cxn modelId="{8E54BB80-E6A9-415E-AB68-FF504DF432EA}" type="presParOf" srcId="{A8DCC121-66AC-4E22-8DC0-0C593B1C8C0C}" destId="{4E49CAD1-1D60-462D-AF6F-BD9B887E0926}" srcOrd="0" destOrd="0" presId="urn:microsoft.com/office/officeart/2008/layout/HorizontalMultiLevelHierarchy"/>
    <dgm:cxn modelId="{0EAE8FF0-F5C0-490E-BBCB-0D5FDC26F7A5}" type="presParOf" srcId="{A8DCC121-66AC-4E22-8DC0-0C593B1C8C0C}" destId="{22A5562F-5DB2-4586-B596-6A241FC8B072}" srcOrd="1" destOrd="0" presId="urn:microsoft.com/office/officeart/2008/layout/HorizontalMultiLevelHierarchy"/>
    <dgm:cxn modelId="{4C266D9A-44BD-44EB-9107-6F7142E69BDD}" type="presParOf" srcId="{803880B8-F703-4D55-815E-B55568498322}" destId="{4B5115BC-07B9-4843-9002-7FF7DFF07E5D}" srcOrd="4" destOrd="0" presId="urn:microsoft.com/office/officeart/2008/layout/HorizontalMultiLevelHierarchy"/>
    <dgm:cxn modelId="{4BE5C5D5-2FFF-4284-B2FF-371439A7A2D2}" type="presParOf" srcId="{4B5115BC-07B9-4843-9002-7FF7DFF07E5D}" destId="{D27AFD90-9D23-4458-82E4-FA61C1FE0C6C}" srcOrd="0" destOrd="0" presId="urn:microsoft.com/office/officeart/2008/layout/HorizontalMultiLevelHierarchy"/>
    <dgm:cxn modelId="{4545B4F6-AA62-4199-8CB5-577F72F5BC2F}" type="presParOf" srcId="{803880B8-F703-4D55-815E-B55568498322}" destId="{BD47198C-DD53-4368-B586-1B2A6D019C78}" srcOrd="5" destOrd="0" presId="urn:microsoft.com/office/officeart/2008/layout/HorizontalMultiLevelHierarchy"/>
    <dgm:cxn modelId="{532E73B3-BEA8-444D-BCC8-D90477567708}" type="presParOf" srcId="{BD47198C-DD53-4368-B586-1B2A6D019C78}" destId="{BA887CC1-A3A6-4124-BDEA-B7D1FC27DAB8}" srcOrd="0" destOrd="0" presId="urn:microsoft.com/office/officeart/2008/layout/HorizontalMultiLevelHierarchy"/>
    <dgm:cxn modelId="{B59CA35A-5763-4C1C-A49F-FCD0CED409CA}" type="presParOf" srcId="{BD47198C-DD53-4368-B586-1B2A6D019C78}" destId="{8C7AC2C6-FEB8-434B-9032-609B0447155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409E8D1-4889-44A7-BDD6-74F20770167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76847FA4-25C0-4688-90BC-19671F76641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3600" b="1" dirty="0" smtClean="0"/>
            <a:t>на </a:t>
          </a:r>
        </a:p>
        <a:p>
          <a:pPr>
            <a:spcAft>
              <a:spcPts val="0"/>
            </a:spcAft>
          </a:pPr>
          <a:r>
            <a:rPr lang="uk-UA" sz="3600" b="1" dirty="0" smtClean="0"/>
            <a:t>карті</a:t>
          </a:r>
          <a:endParaRPr lang="uk-UA" sz="3600" b="1" dirty="0"/>
        </a:p>
      </dgm:t>
    </dgm:pt>
    <dgm:pt modelId="{CA30862D-E2AE-48E9-B7DD-7408EF3231D2}" type="parTrans" cxnId="{1392307A-9242-449D-99E2-C77A7DBC6FBB}">
      <dgm:prSet/>
      <dgm:spPr/>
      <dgm:t>
        <a:bodyPr/>
        <a:lstStyle/>
        <a:p>
          <a:endParaRPr lang="uk-UA"/>
        </a:p>
      </dgm:t>
    </dgm:pt>
    <dgm:pt modelId="{E09B2381-5C04-4792-8D5A-EBC226AD45D3}" type="sibTrans" cxnId="{1392307A-9242-449D-99E2-C77A7DBC6FBB}">
      <dgm:prSet/>
      <dgm:spPr/>
      <dgm:t>
        <a:bodyPr/>
        <a:lstStyle/>
        <a:p>
          <a:endParaRPr lang="uk-UA"/>
        </a:p>
      </dgm:t>
    </dgm:pt>
    <dgm:pt modelId="{0767315A-87E6-470E-B220-C284876FDBCF}" type="pres">
      <dgm:prSet presAssocID="{A409E8D1-4889-44A7-BDD6-74F2077016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821EEEC-8781-43C3-B5F0-9CFB7498848C}" type="pres">
      <dgm:prSet presAssocID="{76847FA4-25C0-4688-90BC-19671F766416}" presName="node" presStyleLbl="node1" presStyleIdx="0" presStyleCnt="1" custScaleY="121572" custLinFactNeighborX="1278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392307A-9242-449D-99E2-C77A7DBC6FBB}" srcId="{A409E8D1-4889-44A7-BDD6-74F207701670}" destId="{76847FA4-25C0-4688-90BC-19671F766416}" srcOrd="0" destOrd="0" parTransId="{CA30862D-E2AE-48E9-B7DD-7408EF3231D2}" sibTransId="{E09B2381-5C04-4792-8D5A-EBC226AD45D3}"/>
    <dgm:cxn modelId="{9763CA1E-F70F-422F-ADE3-F1F5FF0F49AC}" type="presOf" srcId="{A409E8D1-4889-44A7-BDD6-74F207701670}" destId="{0767315A-87E6-470E-B220-C284876FDBCF}" srcOrd="0" destOrd="0" presId="urn:microsoft.com/office/officeart/2005/8/layout/default"/>
    <dgm:cxn modelId="{BE7E5CD1-051F-4D65-B706-2463CB5B3482}" type="presOf" srcId="{76847FA4-25C0-4688-90BC-19671F766416}" destId="{C821EEEC-8781-43C3-B5F0-9CFB7498848C}" srcOrd="0" destOrd="0" presId="urn:microsoft.com/office/officeart/2005/8/layout/default"/>
    <dgm:cxn modelId="{86BA8461-E5A4-400A-B506-F372EA7CDC49}" type="presParOf" srcId="{0767315A-87E6-470E-B220-C284876FDBCF}" destId="{C821EEEC-8781-43C3-B5F0-9CFB7498848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F82A6CD-14DF-4B8E-B4BA-B75F72CDBA87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74837747-7137-41D6-8B24-B2694709640E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працювати з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2826C-29EC-4369-B0FC-849E409AE89E}" type="parTrans" cxnId="{80171B8E-D21A-4F7D-B4CB-14641DE48EB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8BFFD7-3159-43D6-AAB3-9624CF04F2CD}" type="sibTrans" cxnId="{80171B8E-D21A-4F7D-B4CB-14641DE48EB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7BD0C7-B042-47DE-8A91-C7CE689728EC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Історичними документами різного змісту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45EBDE-435F-46DD-AEFF-5FD193661D8D}" type="parTrans" cxnId="{A57528BC-0BE1-47E5-8593-E311B6BE8C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47D43-CD23-401D-B066-D73B834894D8}" type="sibTrans" cxnId="{A57528BC-0BE1-47E5-8593-E311B6BE8C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98842D-761B-416E-A880-500C1A9EE5C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встановлювати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07956F-7053-4FC4-8189-7CBC84CA8CB6}" type="parTrans" cxnId="{CFE13317-F4D7-418E-A81C-F8A1544E808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662D0-CBFF-4C46-9F28-0E5C739F88A2}" type="sibTrans" cxnId="{CFE13317-F4D7-418E-A81C-F8A1544E808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82A630-D0B3-4AB6-9A77-214F73CD4A57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відповідність між змістом фрагмента документа та певною епохою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A7283-D6BC-4D78-8379-1AAFEA0292A8}" type="parTrans" cxnId="{777D4FFF-E37C-4058-AFE2-02E8D725AA0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70AEF-7C25-42FB-AA69-CFA99EC720FD}" type="sibTrans" cxnId="{777D4FFF-E37C-4058-AFE2-02E8D725AA0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FDCA13-96F9-4AF3-9FE5-886D8D9F0BDB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визначати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EE168-1953-49FB-A80B-04112A51AEAE}" type="parTrans" cxnId="{57FAA55C-AA26-40CB-8837-1F285BB2721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7B0823-9691-434E-BF65-409DDE350818}" type="sibTrans" cxnId="{57FAA55C-AA26-40CB-8837-1F285BB2721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EFF7F-809B-4ED8-BC07-1E87F004A3EA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основні ідеї, які цей документ висвітлює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8915AC-A9AF-4A97-BF20-01DC328DF479}" type="parTrans" cxnId="{530F62F2-E69E-4B93-89F3-0EFF4C1B812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EF43F-2E81-43B3-908F-F4D0EABEB431}" type="sibTrans" cxnId="{530F62F2-E69E-4B93-89F3-0EFF4C1B812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C2691D-8F92-4684-9BA4-BEA070370FC5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аналізувати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230A07-5762-4501-8A95-2776B6C36C12}" type="parTrans" cxnId="{C3146F88-0517-4C9E-A69C-365DAEB9115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968BBC-52B9-4852-BE6E-CA69C2C9E10F}" type="sibTrans" cxnId="{C3146F88-0517-4C9E-A69C-365DAEB9115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7146A5-68AB-4918-B413-BE77FE5101A0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зміст тексту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7BB462-24F6-4945-BBD2-132F9C51D8B8}" type="parTrans" cxnId="{DB074732-145B-49BC-A23F-1DF5622AAD0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1C5874-8B92-41C2-A72A-7F220CE500FE}" type="sibTrans" cxnId="{DB074732-145B-49BC-A23F-1DF5622AAD0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36C91-70DB-44E5-966C-9AEF2545D1B8}" type="pres">
      <dgm:prSet presAssocID="{BF82A6CD-14DF-4B8E-B4BA-B75F72CDBA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C645E70-528A-4260-B679-8CDB2B319D74}" type="pres">
      <dgm:prSet presAssocID="{74837747-7137-41D6-8B24-B2694709640E}" presName="linNode" presStyleCnt="0"/>
      <dgm:spPr/>
    </dgm:pt>
    <dgm:pt modelId="{EB5A5CDF-9B55-487D-A543-EBA0D91FEAD9}" type="pres">
      <dgm:prSet presAssocID="{74837747-7137-41D6-8B24-B2694709640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0F71BC-5A8B-4BA2-A218-F99FF23A3A38}" type="pres">
      <dgm:prSet presAssocID="{74837747-7137-41D6-8B24-B2694709640E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AFFA7D-3ACE-4DEA-B9B5-8C19A91E45AB}" type="pres">
      <dgm:prSet presAssocID="{648BFFD7-3159-43D6-AAB3-9624CF04F2CD}" presName="sp" presStyleCnt="0"/>
      <dgm:spPr/>
    </dgm:pt>
    <dgm:pt modelId="{AA353E9B-237D-4D3C-A828-2CCCA6156C8A}" type="pres">
      <dgm:prSet presAssocID="{CD98842D-761B-416E-A880-500C1A9EE5C3}" presName="linNode" presStyleCnt="0"/>
      <dgm:spPr/>
    </dgm:pt>
    <dgm:pt modelId="{D1A9480A-775F-442A-9E18-707F2C64D475}" type="pres">
      <dgm:prSet presAssocID="{CD98842D-761B-416E-A880-500C1A9EE5C3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185CEF-A611-47A9-8B0C-00F7B88E07F9}" type="pres">
      <dgm:prSet presAssocID="{CD98842D-761B-416E-A880-500C1A9EE5C3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7EDB21-C170-4ABD-99F6-CFD6BBD1C42F}" type="pres">
      <dgm:prSet presAssocID="{DE1662D0-CBFF-4C46-9F28-0E5C739F88A2}" presName="sp" presStyleCnt="0"/>
      <dgm:spPr/>
    </dgm:pt>
    <dgm:pt modelId="{341DAC8E-D06F-42F6-A5A9-131002058C8D}" type="pres">
      <dgm:prSet presAssocID="{42FDCA13-96F9-4AF3-9FE5-886D8D9F0BDB}" presName="linNode" presStyleCnt="0"/>
      <dgm:spPr/>
    </dgm:pt>
    <dgm:pt modelId="{AD06A5A0-F556-441F-A4EE-879C57FB4D75}" type="pres">
      <dgm:prSet presAssocID="{42FDCA13-96F9-4AF3-9FE5-886D8D9F0BDB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91C971-4800-419E-A333-5AAB1349F470}" type="pres">
      <dgm:prSet presAssocID="{42FDCA13-96F9-4AF3-9FE5-886D8D9F0BDB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96A77C-CAD4-42C7-AF29-125EED64688F}" type="pres">
      <dgm:prSet presAssocID="{1B7B0823-9691-434E-BF65-409DDE350818}" presName="sp" presStyleCnt="0"/>
      <dgm:spPr/>
    </dgm:pt>
    <dgm:pt modelId="{A1F9FB6C-EA9D-49D2-B6E5-E94E625C9FC1}" type="pres">
      <dgm:prSet presAssocID="{AFC2691D-8F92-4684-9BA4-BEA070370FC5}" presName="linNode" presStyleCnt="0"/>
      <dgm:spPr/>
    </dgm:pt>
    <dgm:pt modelId="{184F28B3-02C7-421D-B772-D48F932CBB5D}" type="pres">
      <dgm:prSet presAssocID="{AFC2691D-8F92-4684-9BA4-BEA070370FC5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2374D9-6CB9-46D5-9B01-3C2BF831CEDD}" type="pres">
      <dgm:prSet presAssocID="{AFC2691D-8F92-4684-9BA4-BEA070370FC5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57528BC-0BE1-47E5-8593-E311B6BE8C25}" srcId="{74837747-7137-41D6-8B24-B2694709640E}" destId="{C47BD0C7-B042-47DE-8A91-C7CE689728EC}" srcOrd="0" destOrd="0" parTransId="{0445EBDE-435F-46DD-AEFF-5FD193661D8D}" sibTransId="{E8847D43-CD23-401D-B066-D73B834894D8}"/>
    <dgm:cxn modelId="{C3146F88-0517-4C9E-A69C-365DAEB91158}" srcId="{BF82A6CD-14DF-4B8E-B4BA-B75F72CDBA87}" destId="{AFC2691D-8F92-4684-9BA4-BEA070370FC5}" srcOrd="3" destOrd="0" parTransId="{D0230A07-5762-4501-8A95-2776B6C36C12}" sibTransId="{36968BBC-52B9-4852-BE6E-CA69C2C9E10F}"/>
    <dgm:cxn modelId="{57FAA55C-AA26-40CB-8837-1F285BB27218}" srcId="{BF82A6CD-14DF-4B8E-B4BA-B75F72CDBA87}" destId="{42FDCA13-96F9-4AF3-9FE5-886D8D9F0BDB}" srcOrd="2" destOrd="0" parTransId="{211EE168-1953-49FB-A80B-04112A51AEAE}" sibTransId="{1B7B0823-9691-434E-BF65-409DDE350818}"/>
    <dgm:cxn modelId="{82C10F97-8793-42FD-9A0F-61A13C672E62}" type="presOf" srcId="{74837747-7137-41D6-8B24-B2694709640E}" destId="{EB5A5CDF-9B55-487D-A543-EBA0D91FEAD9}" srcOrd="0" destOrd="0" presId="urn:microsoft.com/office/officeart/2005/8/layout/vList5"/>
    <dgm:cxn modelId="{C307238A-6E04-4E18-A4E1-749E97607907}" type="presOf" srcId="{9482A630-D0B3-4AB6-9A77-214F73CD4A57}" destId="{23185CEF-A611-47A9-8B0C-00F7B88E07F9}" srcOrd="0" destOrd="0" presId="urn:microsoft.com/office/officeart/2005/8/layout/vList5"/>
    <dgm:cxn modelId="{530F62F2-E69E-4B93-89F3-0EFF4C1B812E}" srcId="{42FDCA13-96F9-4AF3-9FE5-886D8D9F0BDB}" destId="{A8AEFF7F-809B-4ED8-BC07-1E87F004A3EA}" srcOrd="0" destOrd="0" parTransId="{428915AC-A9AF-4A97-BF20-01DC328DF479}" sibTransId="{494EF43F-2E81-43B3-908F-F4D0EABEB431}"/>
    <dgm:cxn modelId="{4291CD10-3C42-4CA5-8A47-D8F005B93A19}" type="presOf" srcId="{C47BD0C7-B042-47DE-8A91-C7CE689728EC}" destId="{830F71BC-5A8B-4BA2-A218-F99FF23A3A38}" srcOrd="0" destOrd="0" presId="urn:microsoft.com/office/officeart/2005/8/layout/vList5"/>
    <dgm:cxn modelId="{DB074732-145B-49BC-A23F-1DF5622AAD0F}" srcId="{AFC2691D-8F92-4684-9BA4-BEA070370FC5}" destId="{647146A5-68AB-4918-B413-BE77FE5101A0}" srcOrd="0" destOrd="0" parTransId="{5B7BB462-24F6-4945-BBD2-132F9C51D8B8}" sibTransId="{FD1C5874-8B92-41C2-A72A-7F220CE500FE}"/>
    <dgm:cxn modelId="{104A2A18-CF8E-4278-8C44-C9F7D0966B68}" type="presOf" srcId="{647146A5-68AB-4918-B413-BE77FE5101A0}" destId="{722374D9-6CB9-46D5-9B01-3C2BF831CEDD}" srcOrd="0" destOrd="0" presId="urn:microsoft.com/office/officeart/2005/8/layout/vList5"/>
    <dgm:cxn modelId="{AF04D05A-0DAE-45A6-9CAC-ECE02EAF99E7}" type="presOf" srcId="{CD98842D-761B-416E-A880-500C1A9EE5C3}" destId="{D1A9480A-775F-442A-9E18-707F2C64D475}" srcOrd="0" destOrd="0" presId="urn:microsoft.com/office/officeart/2005/8/layout/vList5"/>
    <dgm:cxn modelId="{CFE13317-F4D7-418E-A81C-F8A1544E8086}" srcId="{BF82A6CD-14DF-4B8E-B4BA-B75F72CDBA87}" destId="{CD98842D-761B-416E-A880-500C1A9EE5C3}" srcOrd="1" destOrd="0" parTransId="{D507956F-7053-4FC4-8189-7CBC84CA8CB6}" sibTransId="{DE1662D0-CBFF-4C46-9F28-0E5C739F88A2}"/>
    <dgm:cxn modelId="{63F1B273-84C9-4662-A75F-7E597C0CFB1F}" type="presOf" srcId="{AFC2691D-8F92-4684-9BA4-BEA070370FC5}" destId="{184F28B3-02C7-421D-B772-D48F932CBB5D}" srcOrd="0" destOrd="0" presId="urn:microsoft.com/office/officeart/2005/8/layout/vList5"/>
    <dgm:cxn modelId="{777D4FFF-E37C-4058-AFE2-02E8D725AA0C}" srcId="{CD98842D-761B-416E-A880-500C1A9EE5C3}" destId="{9482A630-D0B3-4AB6-9A77-214F73CD4A57}" srcOrd="0" destOrd="0" parTransId="{076A7283-D6BC-4D78-8379-1AAFEA0292A8}" sibTransId="{1B470AEF-7C25-42FB-AA69-CFA99EC720FD}"/>
    <dgm:cxn modelId="{80171B8E-D21A-4F7D-B4CB-14641DE48EBA}" srcId="{BF82A6CD-14DF-4B8E-B4BA-B75F72CDBA87}" destId="{74837747-7137-41D6-8B24-B2694709640E}" srcOrd="0" destOrd="0" parTransId="{5F52826C-29EC-4369-B0FC-849E409AE89E}" sibTransId="{648BFFD7-3159-43D6-AAB3-9624CF04F2CD}"/>
    <dgm:cxn modelId="{6AB620D5-8D4E-4B13-96E2-080848147856}" type="presOf" srcId="{42FDCA13-96F9-4AF3-9FE5-886D8D9F0BDB}" destId="{AD06A5A0-F556-441F-A4EE-879C57FB4D75}" srcOrd="0" destOrd="0" presId="urn:microsoft.com/office/officeart/2005/8/layout/vList5"/>
    <dgm:cxn modelId="{C6C93430-4186-4594-A4B9-0416D27B0622}" type="presOf" srcId="{BF82A6CD-14DF-4B8E-B4BA-B75F72CDBA87}" destId="{1E536C91-70DB-44E5-966C-9AEF2545D1B8}" srcOrd="0" destOrd="0" presId="urn:microsoft.com/office/officeart/2005/8/layout/vList5"/>
    <dgm:cxn modelId="{1DF79C60-B9C5-49C8-B171-7C4279C64E5B}" type="presOf" srcId="{A8AEFF7F-809B-4ED8-BC07-1E87F004A3EA}" destId="{1691C971-4800-419E-A333-5AAB1349F470}" srcOrd="0" destOrd="0" presId="urn:microsoft.com/office/officeart/2005/8/layout/vList5"/>
    <dgm:cxn modelId="{7ED50835-0628-41E0-9842-011E52AA4581}" type="presParOf" srcId="{1E536C91-70DB-44E5-966C-9AEF2545D1B8}" destId="{3C645E70-528A-4260-B679-8CDB2B319D74}" srcOrd="0" destOrd="0" presId="urn:microsoft.com/office/officeart/2005/8/layout/vList5"/>
    <dgm:cxn modelId="{73CFA89A-7263-41AF-9F64-3EE6994D655A}" type="presParOf" srcId="{3C645E70-528A-4260-B679-8CDB2B319D74}" destId="{EB5A5CDF-9B55-487D-A543-EBA0D91FEAD9}" srcOrd="0" destOrd="0" presId="urn:microsoft.com/office/officeart/2005/8/layout/vList5"/>
    <dgm:cxn modelId="{7B1A94EB-DDDD-4B17-B196-2B6714194BBA}" type="presParOf" srcId="{3C645E70-528A-4260-B679-8CDB2B319D74}" destId="{830F71BC-5A8B-4BA2-A218-F99FF23A3A38}" srcOrd="1" destOrd="0" presId="urn:microsoft.com/office/officeart/2005/8/layout/vList5"/>
    <dgm:cxn modelId="{E88943B9-B9C9-4DC8-978A-768638F5B626}" type="presParOf" srcId="{1E536C91-70DB-44E5-966C-9AEF2545D1B8}" destId="{17AFFA7D-3ACE-4DEA-B9B5-8C19A91E45AB}" srcOrd="1" destOrd="0" presId="urn:microsoft.com/office/officeart/2005/8/layout/vList5"/>
    <dgm:cxn modelId="{1A4D9B17-8AA6-4858-983B-0560C62C4AF8}" type="presParOf" srcId="{1E536C91-70DB-44E5-966C-9AEF2545D1B8}" destId="{AA353E9B-237D-4D3C-A828-2CCCA6156C8A}" srcOrd="2" destOrd="0" presId="urn:microsoft.com/office/officeart/2005/8/layout/vList5"/>
    <dgm:cxn modelId="{64EB054B-92D1-4C2D-9E6C-8948DACAA287}" type="presParOf" srcId="{AA353E9B-237D-4D3C-A828-2CCCA6156C8A}" destId="{D1A9480A-775F-442A-9E18-707F2C64D475}" srcOrd="0" destOrd="0" presId="urn:microsoft.com/office/officeart/2005/8/layout/vList5"/>
    <dgm:cxn modelId="{90053FC0-DC01-4A8A-A57F-CA71B3C74115}" type="presParOf" srcId="{AA353E9B-237D-4D3C-A828-2CCCA6156C8A}" destId="{23185CEF-A611-47A9-8B0C-00F7B88E07F9}" srcOrd="1" destOrd="0" presId="urn:microsoft.com/office/officeart/2005/8/layout/vList5"/>
    <dgm:cxn modelId="{D75369CF-79C7-4F97-A59C-19D4F8472AAA}" type="presParOf" srcId="{1E536C91-70DB-44E5-966C-9AEF2545D1B8}" destId="{317EDB21-C170-4ABD-99F6-CFD6BBD1C42F}" srcOrd="3" destOrd="0" presId="urn:microsoft.com/office/officeart/2005/8/layout/vList5"/>
    <dgm:cxn modelId="{AC05F017-F929-4132-92DC-7060B7FC1052}" type="presParOf" srcId="{1E536C91-70DB-44E5-966C-9AEF2545D1B8}" destId="{341DAC8E-D06F-42F6-A5A9-131002058C8D}" srcOrd="4" destOrd="0" presId="urn:microsoft.com/office/officeart/2005/8/layout/vList5"/>
    <dgm:cxn modelId="{86503FF1-375F-442C-9E78-A430AAD1F9C0}" type="presParOf" srcId="{341DAC8E-D06F-42F6-A5A9-131002058C8D}" destId="{AD06A5A0-F556-441F-A4EE-879C57FB4D75}" srcOrd="0" destOrd="0" presId="urn:microsoft.com/office/officeart/2005/8/layout/vList5"/>
    <dgm:cxn modelId="{19F72CD4-BE03-4095-AC14-73A840931E69}" type="presParOf" srcId="{341DAC8E-D06F-42F6-A5A9-131002058C8D}" destId="{1691C971-4800-419E-A333-5AAB1349F470}" srcOrd="1" destOrd="0" presId="urn:microsoft.com/office/officeart/2005/8/layout/vList5"/>
    <dgm:cxn modelId="{01807CCD-5EF2-4D8C-BB60-C2765A2D9327}" type="presParOf" srcId="{1E536C91-70DB-44E5-966C-9AEF2545D1B8}" destId="{4D96A77C-CAD4-42C7-AF29-125EED64688F}" srcOrd="5" destOrd="0" presId="urn:microsoft.com/office/officeart/2005/8/layout/vList5"/>
    <dgm:cxn modelId="{17D57C7E-BD50-44F8-A03F-91262A1980BE}" type="presParOf" srcId="{1E536C91-70DB-44E5-966C-9AEF2545D1B8}" destId="{A1F9FB6C-EA9D-49D2-B6E5-E94E625C9FC1}" srcOrd="6" destOrd="0" presId="urn:microsoft.com/office/officeart/2005/8/layout/vList5"/>
    <dgm:cxn modelId="{270B5038-9170-47D1-8699-907CDBFC11F4}" type="presParOf" srcId="{A1F9FB6C-EA9D-49D2-B6E5-E94E625C9FC1}" destId="{184F28B3-02C7-421D-B772-D48F932CBB5D}" srcOrd="0" destOrd="0" presId="urn:microsoft.com/office/officeart/2005/8/layout/vList5"/>
    <dgm:cxn modelId="{654CB3C9-070D-4ABF-85BB-103DDED26CDF}" type="presParOf" srcId="{A1F9FB6C-EA9D-49D2-B6E5-E94E625C9FC1}" destId="{722374D9-6CB9-46D5-9B01-3C2BF831CE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6DD09B-A1C3-4DB2-86E1-9A7C74CE4854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09C016A7-B8C8-4B55-9AFD-F3B9C90AA3A1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І.  «Історія України ХХ – початку ХХІ ст.» 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4642AB-5D92-435B-B46D-5B3C8D9264FA}" type="parTrans" cxnId="{1750F51C-BD71-4044-A1E4-B2920A1584C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CD87AB-B928-46EA-A8A1-40D44E72737F}" type="sibTrans" cxnId="{1750F51C-BD71-4044-A1E4-B2920A1584C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D6839-0074-434A-A340-C3BC43322BBB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ІІ.  «Історія України від найдавніших часів до кінця ХІХ ст.» 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A89E07-D033-4C2B-A87B-F009D2FF2D14}" type="parTrans" cxnId="{CD9FF745-077E-4E5D-99F7-C160A4E9ADE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F3E683-BB4F-42C7-AFA3-86E3DE6F6C18}" type="sibTrans" cxnId="{CD9FF745-077E-4E5D-99F7-C160A4E9ADE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B92C7A-D09A-4330-B782-ABA780AB68B5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Відповіді на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позначаються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записуються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в бланку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відповідей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endParaRPr lang="uk-UA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F0D29-FAC7-4D6B-8391-AB00A5BEA35D}" type="parTrans" cxnId="{1AB155E8-B2A5-4330-B350-F9C23FA9729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0E454F-C44B-4762-A081-8E38D2B6D041}" type="sibTrans" cxnId="{1AB155E8-B2A5-4330-B350-F9C23FA9729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613F81-E376-4E43-AD6F-CA0389B06CCD}">
      <dgm:prSet custT="1"/>
      <dgm:spPr/>
      <dgm:t>
        <a:bodyPr/>
        <a:lstStyle/>
        <a:p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містить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завдань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різних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форм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6A6954-0826-4406-98F8-5A86E94838A9}" type="parTrans" cxnId="{FAD889D3-08F2-4985-BCA8-95D6ED602D2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780228-ADD5-4F63-8486-40E2463885E9}" type="sibTrans" cxnId="{FAD889D3-08F2-4985-BCA8-95D6ED602D2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395C3F-726D-49BE-A9CC-F3F987FC262C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Відповіді на ці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позначаються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записуються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бланку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відповідей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endParaRPr lang="uk-UA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A7E818-2A57-4DFC-94FF-2512D6F5543A}" type="parTrans" cxnId="{57D1EE7E-5590-43F9-8716-8F8EE1D13A0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416B39-93B2-4798-8FC5-8B5ADD6F8CE4}" type="sibTrans" cxnId="{57D1EE7E-5590-43F9-8716-8F8EE1D13A0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0B450F-03AE-4B78-8D74-A70B9695301F}">
      <dgm:prSet custT="1"/>
      <dgm:spPr/>
      <dgm:t>
        <a:bodyPr/>
        <a:lstStyle/>
        <a:p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містить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завдань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різних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форм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CDA01-4F75-49F3-AA83-B23F9AB975E1}" type="parTrans" cxnId="{88DDC364-813C-444E-A0C4-9D8BDD81E4E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9DA2BF-AABE-445C-8C02-C2F49F8F469E}" type="sibTrans" cxnId="{88DDC364-813C-444E-A0C4-9D8BDD81E4E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6FD293-DB01-4DE7-809F-08BE57C5830B}" type="pres">
      <dgm:prSet presAssocID="{226DD09B-A1C3-4DB2-86E1-9A7C74CE485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85024ED-D2D8-4EC9-A570-3E0A72A9A8A9}" type="pres">
      <dgm:prSet presAssocID="{09C016A7-B8C8-4B55-9AFD-F3B9C90AA3A1}" presName="compNode" presStyleCnt="0"/>
      <dgm:spPr/>
    </dgm:pt>
    <dgm:pt modelId="{756F8038-532D-48CE-8038-714AAECDD443}" type="pres">
      <dgm:prSet presAssocID="{09C016A7-B8C8-4B55-9AFD-F3B9C90AA3A1}" presName="aNode" presStyleLbl="bgShp" presStyleIdx="0" presStyleCnt="2"/>
      <dgm:spPr/>
      <dgm:t>
        <a:bodyPr/>
        <a:lstStyle/>
        <a:p>
          <a:endParaRPr lang="uk-UA"/>
        </a:p>
      </dgm:t>
    </dgm:pt>
    <dgm:pt modelId="{E12C17E7-2100-4787-B491-84A22404A298}" type="pres">
      <dgm:prSet presAssocID="{09C016A7-B8C8-4B55-9AFD-F3B9C90AA3A1}" presName="textNode" presStyleLbl="bgShp" presStyleIdx="0" presStyleCnt="2"/>
      <dgm:spPr/>
      <dgm:t>
        <a:bodyPr/>
        <a:lstStyle/>
        <a:p>
          <a:endParaRPr lang="uk-UA"/>
        </a:p>
      </dgm:t>
    </dgm:pt>
    <dgm:pt modelId="{9C63B928-0396-4942-AC02-EF8CD0590D7C}" type="pres">
      <dgm:prSet presAssocID="{09C016A7-B8C8-4B55-9AFD-F3B9C90AA3A1}" presName="compChildNode" presStyleCnt="0"/>
      <dgm:spPr/>
    </dgm:pt>
    <dgm:pt modelId="{C0480DAA-67FD-4FA8-AA77-BCB4B3A97E52}" type="pres">
      <dgm:prSet presAssocID="{09C016A7-B8C8-4B55-9AFD-F3B9C90AA3A1}" presName="theInnerList" presStyleCnt="0"/>
      <dgm:spPr/>
    </dgm:pt>
    <dgm:pt modelId="{C8CA6D43-3BBA-4DB4-83CB-D5C8ADD63ED3}" type="pres">
      <dgm:prSet presAssocID="{24613F81-E376-4E43-AD6F-CA0389B06CCD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1C0603-91DB-4EBF-9AC1-4C68C00DB74D}" type="pres">
      <dgm:prSet presAssocID="{24613F81-E376-4E43-AD6F-CA0389B06CCD}" presName="aSpace2" presStyleCnt="0"/>
      <dgm:spPr/>
    </dgm:pt>
    <dgm:pt modelId="{039A52C0-0399-47DE-A178-68561917CE82}" type="pres">
      <dgm:prSet presAssocID="{33395C3F-726D-49BE-A9CC-F3F987FC262C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2F4859-B5A1-478D-9BA7-C0A8F2C730D1}" type="pres">
      <dgm:prSet presAssocID="{09C016A7-B8C8-4B55-9AFD-F3B9C90AA3A1}" presName="aSpace" presStyleCnt="0"/>
      <dgm:spPr/>
    </dgm:pt>
    <dgm:pt modelId="{FA0F2B9E-B394-4283-ADCB-1B8FBE4561B3}" type="pres">
      <dgm:prSet presAssocID="{8B1D6839-0074-434A-A340-C3BC43322BBB}" presName="compNode" presStyleCnt="0"/>
      <dgm:spPr/>
    </dgm:pt>
    <dgm:pt modelId="{0E1BBBED-CE1D-4C95-8158-F1C3F02921B8}" type="pres">
      <dgm:prSet presAssocID="{8B1D6839-0074-434A-A340-C3BC43322BBB}" presName="aNode" presStyleLbl="bgShp" presStyleIdx="1" presStyleCnt="2"/>
      <dgm:spPr/>
      <dgm:t>
        <a:bodyPr/>
        <a:lstStyle/>
        <a:p>
          <a:endParaRPr lang="uk-UA"/>
        </a:p>
      </dgm:t>
    </dgm:pt>
    <dgm:pt modelId="{C0F8F743-27C9-4D70-916B-15C4D07ECEC8}" type="pres">
      <dgm:prSet presAssocID="{8B1D6839-0074-434A-A340-C3BC43322BBB}" presName="textNode" presStyleLbl="bgShp" presStyleIdx="1" presStyleCnt="2"/>
      <dgm:spPr/>
      <dgm:t>
        <a:bodyPr/>
        <a:lstStyle/>
        <a:p>
          <a:endParaRPr lang="uk-UA"/>
        </a:p>
      </dgm:t>
    </dgm:pt>
    <dgm:pt modelId="{28A493CE-F285-4DFF-8C7D-43388EB737C9}" type="pres">
      <dgm:prSet presAssocID="{8B1D6839-0074-434A-A340-C3BC43322BBB}" presName="compChildNode" presStyleCnt="0"/>
      <dgm:spPr/>
    </dgm:pt>
    <dgm:pt modelId="{E0864B60-D356-4E5E-BDEF-92BCC871A8EF}" type="pres">
      <dgm:prSet presAssocID="{8B1D6839-0074-434A-A340-C3BC43322BBB}" presName="theInnerList" presStyleCnt="0"/>
      <dgm:spPr/>
    </dgm:pt>
    <dgm:pt modelId="{028226AC-8BBC-4C4B-B46D-981FBD6F581A}" type="pres">
      <dgm:prSet presAssocID="{D40B450F-03AE-4B78-8D74-A70B9695301F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9A0502-3369-4680-B1A7-504B0E672BFC}" type="pres">
      <dgm:prSet presAssocID="{D40B450F-03AE-4B78-8D74-A70B9695301F}" presName="aSpace2" presStyleCnt="0"/>
      <dgm:spPr/>
    </dgm:pt>
    <dgm:pt modelId="{89C38A60-0605-4F05-A574-60A7B5378179}" type="pres">
      <dgm:prSet presAssocID="{23B92C7A-D09A-4330-B782-ABA780AB68B5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8AB839B-80D3-4FCC-8A35-86922CB00A19}" type="presOf" srcId="{33395C3F-726D-49BE-A9CC-F3F987FC262C}" destId="{039A52C0-0399-47DE-A178-68561917CE82}" srcOrd="0" destOrd="0" presId="urn:microsoft.com/office/officeart/2005/8/layout/lProcess2"/>
    <dgm:cxn modelId="{1AB155E8-B2A5-4330-B350-F9C23FA97297}" srcId="{8B1D6839-0074-434A-A340-C3BC43322BBB}" destId="{23B92C7A-D09A-4330-B782-ABA780AB68B5}" srcOrd="1" destOrd="0" parTransId="{1B8F0D29-FAC7-4D6B-8391-AB00A5BEA35D}" sibTransId="{2F0E454F-C44B-4762-A081-8E38D2B6D041}"/>
    <dgm:cxn modelId="{FAD889D3-08F2-4985-BCA8-95D6ED602D27}" srcId="{09C016A7-B8C8-4B55-9AFD-F3B9C90AA3A1}" destId="{24613F81-E376-4E43-AD6F-CA0389B06CCD}" srcOrd="0" destOrd="0" parTransId="{006A6954-0826-4406-98F8-5A86E94838A9}" sibTransId="{8A780228-ADD5-4F63-8486-40E2463885E9}"/>
    <dgm:cxn modelId="{57D1EE7E-5590-43F9-8716-8F8EE1D13A0F}" srcId="{09C016A7-B8C8-4B55-9AFD-F3B9C90AA3A1}" destId="{33395C3F-726D-49BE-A9CC-F3F987FC262C}" srcOrd="1" destOrd="0" parTransId="{A5A7E818-2A57-4DFC-94FF-2512D6F5543A}" sibTransId="{D3416B39-93B2-4798-8FC5-8B5ADD6F8CE4}"/>
    <dgm:cxn modelId="{AFEBAF2C-FE13-44B9-AE4B-513EE4352D2A}" type="presOf" srcId="{09C016A7-B8C8-4B55-9AFD-F3B9C90AA3A1}" destId="{E12C17E7-2100-4787-B491-84A22404A298}" srcOrd="1" destOrd="0" presId="urn:microsoft.com/office/officeart/2005/8/layout/lProcess2"/>
    <dgm:cxn modelId="{9C0D6A29-5CFA-467C-8214-32C7D6DD72B7}" type="presOf" srcId="{8B1D6839-0074-434A-A340-C3BC43322BBB}" destId="{0E1BBBED-CE1D-4C95-8158-F1C3F02921B8}" srcOrd="0" destOrd="0" presId="urn:microsoft.com/office/officeart/2005/8/layout/lProcess2"/>
    <dgm:cxn modelId="{AEC132DA-16BC-4C48-83A4-E81F73FDD643}" type="presOf" srcId="{D40B450F-03AE-4B78-8D74-A70B9695301F}" destId="{028226AC-8BBC-4C4B-B46D-981FBD6F581A}" srcOrd="0" destOrd="0" presId="urn:microsoft.com/office/officeart/2005/8/layout/lProcess2"/>
    <dgm:cxn modelId="{D78B3C0A-A54A-4AC1-842D-56F18215A67F}" type="presOf" srcId="{23B92C7A-D09A-4330-B782-ABA780AB68B5}" destId="{89C38A60-0605-4F05-A574-60A7B5378179}" srcOrd="0" destOrd="0" presId="urn:microsoft.com/office/officeart/2005/8/layout/lProcess2"/>
    <dgm:cxn modelId="{1750F51C-BD71-4044-A1E4-B2920A1584C5}" srcId="{226DD09B-A1C3-4DB2-86E1-9A7C74CE4854}" destId="{09C016A7-B8C8-4B55-9AFD-F3B9C90AA3A1}" srcOrd="0" destOrd="0" parTransId="{A14642AB-5D92-435B-B46D-5B3C8D9264FA}" sibTransId="{24CD87AB-B928-46EA-A8A1-40D44E72737F}"/>
    <dgm:cxn modelId="{88DDC364-813C-444E-A0C4-9D8BDD81E4E8}" srcId="{8B1D6839-0074-434A-A340-C3BC43322BBB}" destId="{D40B450F-03AE-4B78-8D74-A70B9695301F}" srcOrd="0" destOrd="0" parTransId="{CEBCDA01-4F75-49F3-AA83-B23F9AB975E1}" sibTransId="{E09DA2BF-AABE-445C-8C02-C2F49F8F469E}"/>
    <dgm:cxn modelId="{80B558F4-68D4-4B7F-8228-232E5355B914}" type="presOf" srcId="{8B1D6839-0074-434A-A340-C3BC43322BBB}" destId="{C0F8F743-27C9-4D70-916B-15C4D07ECEC8}" srcOrd="1" destOrd="0" presId="urn:microsoft.com/office/officeart/2005/8/layout/lProcess2"/>
    <dgm:cxn modelId="{23A0B927-290A-459B-8EC9-9E8C98A0B704}" type="presOf" srcId="{09C016A7-B8C8-4B55-9AFD-F3B9C90AA3A1}" destId="{756F8038-532D-48CE-8038-714AAECDD443}" srcOrd="0" destOrd="0" presId="urn:microsoft.com/office/officeart/2005/8/layout/lProcess2"/>
    <dgm:cxn modelId="{A3342EBA-4B62-49C0-AE95-AB4FDF2E340D}" type="presOf" srcId="{226DD09B-A1C3-4DB2-86E1-9A7C74CE4854}" destId="{1B6FD293-DB01-4DE7-809F-08BE57C5830B}" srcOrd="0" destOrd="0" presId="urn:microsoft.com/office/officeart/2005/8/layout/lProcess2"/>
    <dgm:cxn modelId="{CD9FF745-077E-4E5D-99F7-C160A4E9ADE5}" srcId="{226DD09B-A1C3-4DB2-86E1-9A7C74CE4854}" destId="{8B1D6839-0074-434A-A340-C3BC43322BBB}" srcOrd="1" destOrd="0" parTransId="{34A89E07-D033-4C2B-A87B-F009D2FF2D14}" sibTransId="{9DF3E683-BB4F-42C7-AFA3-86E3DE6F6C18}"/>
    <dgm:cxn modelId="{9F5976F7-D19F-49CF-B852-6383043C7CC1}" type="presOf" srcId="{24613F81-E376-4E43-AD6F-CA0389B06CCD}" destId="{C8CA6D43-3BBA-4DB4-83CB-D5C8ADD63ED3}" srcOrd="0" destOrd="0" presId="urn:microsoft.com/office/officeart/2005/8/layout/lProcess2"/>
    <dgm:cxn modelId="{7DB9A2EA-2C58-4B1C-9931-3FD577F66A7F}" type="presParOf" srcId="{1B6FD293-DB01-4DE7-809F-08BE57C5830B}" destId="{585024ED-D2D8-4EC9-A570-3E0A72A9A8A9}" srcOrd="0" destOrd="0" presId="urn:microsoft.com/office/officeart/2005/8/layout/lProcess2"/>
    <dgm:cxn modelId="{E8E10C9D-091F-49FC-9D3D-3B24C1263241}" type="presParOf" srcId="{585024ED-D2D8-4EC9-A570-3E0A72A9A8A9}" destId="{756F8038-532D-48CE-8038-714AAECDD443}" srcOrd="0" destOrd="0" presId="urn:microsoft.com/office/officeart/2005/8/layout/lProcess2"/>
    <dgm:cxn modelId="{AE0E1D4B-62AD-4FDA-9768-68D6CEA0F8B6}" type="presParOf" srcId="{585024ED-D2D8-4EC9-A570-3E0A72A9A8A9}" destId="{E12C17E7-2100-4787-B491-84A22404A298}" srcOrd="1" destOrd="0" presId="urn:microsoft.com/office/officeart/2005/8/layout/lProcess2"/>
    <dgm:cxn modelId="{350ABBAB-6D12-4229-8178-B88B5E238350}" type="presParOf" srcId="{585024ED-D2D8-4EC9-A570-3E0A72A9A8A9}" destId="{9C63B928-0396-4942-AC02-EF8CD0590D7C}" srcOrd="2" destOrd="0" presId="urn:microsoft.com/office/officeart/2005/8/layout/lProcess2"/>
    <dgm:cxn modelId="{BA0F5A68-A42E-4ADA-8537-270C6963E717}" type="presParOf" srcId="{9C63B928-0396-4942-AC02-EF8CD0590D7C}" destId="{C0480DAA-67FD-4FA8-AA77-BCB4B3A97E52}" srcOrd="0" destOrd="0" presId="urn:microsoft.com/office/officeart/2005/8/layout/lProcess2"/>
    <dgm:cxn modelId="{8B72A463-63A4-4742-9BFF-9DB22690B94B}" type="presParOf" srcId="{C0480DAA-67FD-4FA8-AA77-BCB4B3A97E52}" destId="{C8CA6D43-3BBA-4DB4-83CB-D5C8ADD63ED3}" srcOrd="0" destOrd="0" presId="urn:microsoft.com/office/officeart/2005/8/layout/lProcess2"/>
    <dgm:cxn modelId="{991706F0-5C58-4D33-AC04-4F048F10CF43}" type="presParOf" srcId="{C0480DAA-67FD-4FA8-AA77-BCB4B3A97E52}" destId="{351C0603-91DB-4EBF-9AC1-4C68C00DB74D}" srcOrd="1" destOrd="0" presId="urn:microsoft.com/office/officeart/2005/8/layout/lProcess2"/>
    <dgm:cxn modelId="{A68A4A16-5EFC-4D44-BFC3-3D7250939243}" type="presParOf" srcId="{C0480DAA-67FD-4FA8-AA77-BCB4B3A97E52}" destId="{039A52C0-0399-47DE-A178-68561917CE82}" srcOrd="2" destOrd="0" presId="urn:microsoft.com/office/officeart/2005/8/layout/lProcess2"/>
    <dgm:cxn modelId="{88A34D73-9BE9-4C46-92A5-A177693CEBA4}" type="presParOf" srcId="{1B6FD293-DB01-4DE7-809F-08BE57C5830B}" destId="{D62F4859-B5A1-478D-9BA7-C0A8F2C730D1}" srcOrd="1" destOrd="0" presId="urn:microsoft.com/office/officeart/2005/8/layout/lProcess2"/>
    <dgm:cxn modelId="{49A174A3-C1B1-49D9-AD76-648D01B7858A}" type="presParOf" srcId="{1B6FD293-DB01-4DE7-809F-08BE57C5830B}" destId="{FA0F2B9E-B394-4283-ADCB-1B8FBE4561B3}" srcOrd="2" destOrd="0" presId="urn:microsoft.com/office/officeart/2005/8/layout/lProcess2"/>
    <dgm:cxn modelId="{9B96744F-D825-4B62-951E-C6740534265F}" type="presParOf" srcId="{FA0F2B9E-B394-4283-ADCB-1B8FBE4561B3}" destId="{0E1BBBED-CE1D-4C95-8158-F1C3F02921B8}" srcOrd="0" destOrd="0" presId="urn:microsoft.com/office/officeart/2005/8/layout/lProcess2"/>
    <dgm:cxn modelId="{99C200F0-960A-447B-BACF-95591E5D588A}" type="presParOf" srcId="{FA0F2B9E-B394-4283-ADCB-1B8FBE4561B3}" destId="{C0F8F743-27C9-4D70-916B-15C4D07ECEC8}" srcOrd="1" destOrd="0" presId="urn:microsoft.com/office/officeart/2005/8/layout/lProcess2"/>
    <dgm:cxn modelId="{B2A8447F-F0BC-42CB-A146-3F775530F233}" type="presParOf" srcId="{FA0F2B9E-B394-4283-ADCB-1B8FBE4561B3}" destId="{28A493CE-F285-4DFF-8C7D-43388EB737C9}" srcOrd="2" destOrd="0" presId="urn:microsoft.com/office/officeart/2005/8/layout/lProcess2"/>
    <dgm:cxn modelId="{7D48C0D4-D3D7-4110-B476-821DFE02F094}" type="presParOf" srcId="{28A493CE-F285-4DFF-8C7D-43388EB737C9}" destId="{E0864B60-D356-4E5E-BDEF-92BCC871A8EF}" srcOrd="0" destOrd="0" presId="urn:microsoft.com/office/officeart/2005/8/layout/lProcess2"/>
    <dgm:cxn modelId="{8379EA8B-7712-4E93-9DF4-0708375EFA6F}" type="presParOf" srcId="{E0864B60-D356-4E5E-BDEF-92BCC871A8EF}" destId="{028226AC-8BBC-4C4B-B46D-981FBD6F581A}" srcOrd="0" destOrd="0" presId="urn:microsoft.com/office/officeart/2005/8/layout/lProcess2"/>
    <dgm:cxn modelId="{D0C6DE30-589A-45EB-9BDC-C9FCD1DCCE29}" type="presParOf" srcId="{E0864B60-D356-4E5E-BDEF-92BCC871A8EF}" destId="{FE9A0502-3369-4680-B1A7-504B0E672BFC}" srcOrd="1" destOrd="0" presId="urn:microsoft.com/office/officeart/2005/8/layout/lProcess2"/>
    <dgm:cxn modelId="{29CA07E5-5F28-4DE7-BEDA-DAE23E8069B2}" type="presParOf" srcId="{E0864B60-D356-4E5E-BDEF-92BCC871A8EF}" destId="{89C38A60-0605-4F05-A574-60A7B537817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F82A6CD-14DF-4B8E-B4BA-B75F72CDBA87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74837747-7137-41D6-8B24-B2694709640E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визначати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2826C-29EC-4369-B0FC-849E409AE89E}" type="parTrans" cxnId="{80171B8E-D21A-4F7D-B4CB-14641DE48EB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8BFFD7-3159-43D6-AAB3-9624CF04F2CD}" type="sibTrans" cxnId="{80171B8E-D21A-4F7D-B4CB-14641DE48EB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7BD0C7-B042-47DE-8A91-C7CE689728EC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істотні характерні риси, етапи, складові подій, явищ і процесів минулого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45EBDE-435F-46DD-AEFF-5FD193661D8D}" type="parTrans" cxnId="{A57528BC-0BE1-47E5-8593-E311B6BE8C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47D43-CD23-401D-B066-D73B834894D8}" type="sibTrans" cxnId="{A57528BC-0BE1-47E5-8593-E311B6BE8C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98842D-761B-416E-A880-500C1A9EE5C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характеризувати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07956F-7053-4FC4-8189-7CBC84CA8CB6}" type="parTrans" cxnId="{CFE13317-F4D7-418E-A81C-F8A1544E808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662D0-CBFF-4C46-9F28-0E5C739F88A2}" type="sibTrans" cxnId="{CFE13317-F4D7-418E-A81C-F8A1544E808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82A630-D0B3-4AB6-9A77-214F73CD4A57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Діяльність видатних історичних постатей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A7283-D6BC-4D78-8379-1AAFEA0292A8}" type="parTrans" cxnId="{777D4FFF-E37C-4058-AFE2-02E8D725AA0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70AEF-7C25-42FB-AA69-CFA99EC720FD}" type="sibTrans" cxnId="{777D4FFF-E37C-4058-AFE2-02E8D725AA0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FDCA13-96F9-4AF3-9FE5-886D8D9F0BDB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давати визначення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EE168-1953-49FB-A80B-04112A51AEAE}" type="parTrans" cxnId="{57FAA55C-AA26-40CB-8837-1F285BB2721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7B0823-9691-434E-BF65-409DDE350818}" type="sibTrans" cxnId="{57FAA55C-AA26-40CB-8837-1F285BB2721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EFF7F-809B-4ED8-BC07-1E87F004A3EA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Історичних понять і термінів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8915AC-A9AF-4A97-BF20-01DC328DF479}" type="parTrans" cxnId="{530F62F2-E69E-4B93-89F3-0EFF4C1B812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EF43F-2E81-43B3-908F-F4D0EABEB431}" type="sibTrans" cxnId="{530F62F2-E69E-4B93-89F3-0EFF4C1B812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C2691D-8F92-4684-9BA4-BEA070370FC5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пояснювати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230A07-5762-4501-8A95-2776B6C36C12}" type="parTrans" cxnId="{C3146F88-0517-4C9E-A69C-365DAEB9115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968BBC-52B9-4852-BE6E-CA69C2C9E10F}" type="sibTrans" cxnId="{C3146F88-0517-4C9E-A69C-365DAEB9115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7146A5-68AB-4918-B413-BE77FE5101A0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mtClean="0">
              <a:latin typeface="Times New Roman" panose="02020603050405020304" pitchFamily="18" charset="0"/>
              <a:cs typeface="Times New Roman" panose="02020603050405020304" pitchFamily="18" charset="0"/>
            </a:rPr>
            <a:t>доречність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їхнього вживання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7BB462-24F6-4945-BBD2-132F9C51D8B8}" type="parTrans" cxnId="{DB074732-145B-49BC-A23F-1DF5622AAD0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1C5874-8B92-41C2-A72A-7F220CE500FE}" type="sibTrans" cxnId="{DB074732-145B-49BC-A23F-1DF5622AAD0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36C91-70DB-44E5-966C-9AEF2545D1B8}" type="pres">
      <dgm:prSet presAssocID="{BF82A6CD-14DF-4B8E-B4BA-B75F72CDBA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C645E70-528A-4260-B679-8CDB2B319D74}" type="pres">
      <dgm:prSet presAssocID="{74837747-7137-41D6-8B24-B2694709640E}" presName="linNode" presStyleCnt="0"/>
      <dgm:spPr/>
    </dgm:pt>
    <dgm:pt modelId="{EB5A5CDF-9B55-487D-A543-EBA0D91FEAD9}" type="pres">
      <dgm:prSet presAssocID="{74837747-7137-41D6-8B24-B2694709640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0F71BC-5A8B-4BA2-A218-F99FF23A3A38}" type="pres">
      <dgm:prSet presAssocID="{74837747-7137-41D6-8B24-B2694709640E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AFFA7D-3ACE-4DEA-B9B5-8C19A91E45AB}" type="pres">
      <dgm:prSet presAssocID="{648BFFD7-3159-43D6-AAB3-9624CF04F2CD}" presName="sp" presStyleCnt="0"/>
      <dgm:spPr/>
    </dgm:pt>
    <dgm:pt modelId="{AA353E9B-237D-4D3C-A828-2CCCA6156C8A}" type="pres">
      <dgm:prSet presAssocID="{CD98842D-761B-416E-A880-500C1A9EE5C3}" presName="linNode" presStyleCnt="0"/>
      <dgm:spPr/>
    </dgm:pt>
    <dgm:pt modelId="{D1A9480A-775F-442A-9E18-707F2C64D475}" type="pres">
      <dgm:prSet presAssocID="{CD98842D-761B-416E-A880-500C1A9EE5C3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185CEF-A611-47A9-8B0C-00F7B88E07F9}" type="pres">
      <dgm:prSet presAssocID="{CD98842D-761B-416E-A880-500C1A9EE5C3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7EDB21-C170-4ABD-99F6-CFD6BBD1C42F}" type="pres">
      <dgm:prSet presAssocID="{DE1662D0-CBFF-4C46-9F28-0E5C739F88A2}" presName="sp" presStyleCnt="0"/>
      <dgm:spPr/>
    </dgm:pt>
    <dgm:pt modelId="{341DAC8E-D06F-42F6-A5A9-131002058C8D}" type="pres">
      <dgm:prSet presAssocID="{42FDCA13-96F9-4AF3-9FE5-886D8D9F0BDB}" presName="linNode" presStyleCnt="0"/>
      <dgm:spPr/>
    </dgm:pt>
    <dgm:pt modelId="{AD06A5A0-F556-441F-A4EE-879C57FB4D75}" type="pres">
      <dgm:prSet presAssocID="{42FDCA13-96F9-4AF3-9FE5-886D8D9F0BDB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91C971-4800-419E-A333-5AAB1349F470}" type="pres">
      <dgm:prSet presAssocID="{42FDCA13-96F9-4AF3-9FE5-886D8D9F0BDB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96A77C-CAD4-42C7-AF29-125EED64688F}" type="pres">
      <dgm:prSet presAssocID="{1B7B0823-9691-434E-BF65-409DDE350818}" presName="sp" presStyleCnt="0"/>
      <dgm:spPr/>
    </dgm:pt>
    <dgm:pt modelId="{A1F9FB6C-EA9D-49D2-B6E5-E94E625C9FC1}" type="pres">
      <dgm:prSet presAssocID="{AFC2691D-8F92-4684-9BA4-BEA070370FC5}" presName="linNode" presStyleCnt="0"/>
      <dgm:spPr/>
    </dgm:pt>
    <dgm:pt modelId="{184F28B3-02C7-421D-B772-D48F932CBB5D}" type="pres">
      <dgm:prSet presAssocID="{AFC2691D-8F92-4684-9BA4-BEA070370FC5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2374D9-6CB9-46D5-9B01-3C2BF831CEDD}" type="pres">
      <dgm:prSet presAssocID="{AFC2691D-8F92-4684-9BA4-BEA070370FC5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30F62F2-E69E-4B93-89F3-0EFF4C1B812E}" srcId="{42FDCA13-96F9-4AF3-9FE5-886D8D9F0BDB}" destId="{A8AEFF7F-809B-4ED8-BC07-1E87F004A3EA}" srcOrd="0" destOrd="0" parTransId="{428915AC-A9AF-4A97-BF20-01DC328DF479}" sibTransId="{494EF43F-2E81-43B3-908F-F4D0EABEB431}"/>
    <dgm:cxn modelId="{2464B2A6-9535-4303-8051-802DFA2BFC53}" type="presOf" srcId="{AFC2691D-8F92-4684-9BA4-BEA070370FC5}" destId="{184F28B3-02C7-421D-B772-D48F932CBB5D}" srcOrd="0" destOrd="0" presId="urn:microsoft.com/office/officeart/2005/8/layout/vList5"/>
    <dgm:cxn modelId="{544E4C88-11BB-4152-BCBE-ED68A369CFD8}" type="presOf" srcId="{9482A630-D0B3-4AB6-9A77-214F73CD4A57}" destId="{23185CEF-A611-47A9-8B0C-00F7B88E07F9}" srcOrd="0" destOrd="0" presId="urn:microsoft.com/office/officeart/2005/8/layout/vList5"/>
    <dgm:cxn modelId="{E7DFA2AE-4D6A-4D7A-A417-DE22D88F4777}" type="presOf" srcId="{647146A5-68AB-4918-B413-BE77FE5101A0}" destId="{722374D9-6CB9-46D5-9B01-3C2BF831CEDD}" srcOrd="0" destOrd="0" presId="urn:microsoft.com/office/officeart/2005/8/layout/vList5"/>
    <dgm:cxn modelId="{7C5A93FC-725F-452E-8B68-4D3B9A12F106}" type="presOf" srcId="{42FDCA13-96F9-4AF3-9FE5-886D8D9F0BDB}" destId="{AD06A5A0-F556-441F-A4EE-879C57FB4D75}" srcOrd="0" destOrd="0" presId="urn:microsoft.com/office/officeart/2005/8/layout/vList5"/>
    <dgm:cxn modelId="{80171B8E-D21A-4F7D-B4CB-14641DE48EBA}" srcId="{BF82A6CD-14DF-4B8E-B4BA-B75F72CDBA87}" destId="{74837747-7137-41D6-8B24-B2694709640E}" srcOrd="0" destOrd="0" parTransId="{5F52826C-29EC-4369-B0FC-849E409AE89E}" sibTransId="{648BFFD7-3159-43D6-AAB3-9624CF04F2CD}"/>
    <dgm:cxn modelId="{57FAA55C-AA26-40CB-8837-1F285BB27218}" srcId="{BF82A6CD-14DF-4B8E-B4BA-B75F72CDBA87}" destId="{42FDCA13-96F9-4AF3-9FE5-886D8D9F0BDB}" srcOrd="2" destOrd="0" parTransId="{211EE168-1953-49FB-A80B-04112A51AEAE}" sibTransId="{1B7B0823-9691-434E-BF65-409DDE350818}"/>
    <dgm:cxn modelId="{CDB600CC-31C3-4172-A448-9648470C1483}" type="presOf" srcId="{A8AEFF7F-809B-4ED8-BC07-1E87F004A3EA}" destId="{1691C971-4800-419E-A333-5AAB1349F470}" srcOrd="0" destOrd="0" presId="urn:microsoft.com/office/officeart/2005/8/layout/vList5"/>
    <dgm:cxn modelId="{E4D69AE1-2BA9-45CD-B509-4101ABD8F4C7}" type="presOf" srcId="{C47BD0C7-B042-47DE-8A91-C7CE689728EC}" destId="{830F71BC-5A8B-4BA2-A218-F99FF23A3A38}" srcOrd="0" destOrd="0" presId="urn:microsoft.com/office/officeart/2005/8/layout/vList5"/>
    <dgm:cxn modelId="{C3146F88-0517-4C9E-A69C-365DAEB91158}" srcId="{BF82A6CD-14DF-4B8E-B4BA-B75F72CDBA87}" destId="{AFC2691D-8F92-4684-9BA4-BEA070370FC5}" srcOrd="3" destOrd="0" parTransId="{D0230A07-5762-4501-8A95-2776B6C36C12}" sibTransId="{36968BBC-52B9-4852-BE6E-CA69C2C9E10F}"/>
    <dgm:cxn modelId="{CFE13317-F4D7-418E-A81C-F8A1544E8086}" srcId="{BF82A6CD-14DF-4B8E-B4BA-B75F72CDBA87}" destId="{CD98842D-761B-416E-A880-500C1A9EE5C3}" srcOrd="1" destOrd="0" parTransId="{D507956F-7053-4FC4-8189-7CBC84CA8CB6}" sibTransId="{DE1662D0-CBFF-4C46-9F28-0E5C739F88A2}"/>
    <dgm:cxn modelId="{A57528BC-0BE1-47E5-8593-E311B6BE8C25}" srcId="{74837747-7137-41D6-8B24-B2694709640E}" destId="{C47BD0C7-B042-47DE-8A91-C7CE689728EC}" srcOrd="0" destOrd="0" parTransId="{0445EBDE-435F-46DD-AEFF-5FD193661D8D}" sibTransId="{E8847D43-CD23-401D-B066-D73B834894D8}"/>
    <dgm:cxn modelId="{777D4FFF-E37C-4058-AFE2-02E8D725AA0C}" srcId="{CD98842D-761B-416E-A880-500C1A9EE5C3}" destId="{9482A630-D0B3-4AB6-9A77-214F73CD4A57}" srcOrd="0" destOrd="0" parTransId="{076A7283-D6BC-4D78-8379-1AAFEA0292A8}" sibTransId="{1B470AEF-7C25-42FB-AA69-CFA99EC720FD}"/>
    <dgm:cxn modelId="{DB074732-145B-49BC-A23F-1DF5622AAD0F}" srcId="{AFC2691D-8F92-4684-9BA4-BEA070370FC5}" destId="{647146A5-68AB-4918-B413-BE77FE5101A0}" srcOrd="0" destOrd="0" parTransId="{5B7BB462-24F6-4945-BBD2-132F9C51D8B8}" sibTransId="{FD1C5874-8B92-41C2-A72A-7F220CE500FE}"/>
    <dgm:cxn modelId="{D0283CF1-F941-4580-9849-620C864A10E3}" type="presOf" srcId="{BF82A6CD-14DF-4B8E-B4BA-B75F72CDBA87}" destId="{1E536C91-70DB-44E5-966C-9AEF2545D1B8}" srcOrd="0" destOrd="0" presId="urn:microsoft.com/office/officeart/2005/8/layout/vList5"/>
    <dgm:cxn modelId="{B59D4D16-8C7C-40E4-A7DD-F841DE7FDA84}" type="presOf" srcId="{CD98842D-761B-416E-A880-500C1A9EE5C3}" destId="{D1A9480A-775F-442A-9E18-707F2C64D475}" srcOrd="0" destOrd="0" presId="urn:microsoft.com/office/officeart/2005/8/layout/vList5"/>
    <dgm:cxn modelId="{600802DD-23CB-4372-B72C-2A6983952972}" type="presOf" srcId="{74837747-7137-41D6-8B24-B2694709640E}" destId="{EB5A5CDF-9B55-487D-A543-EBA0D91FEAD9}" srcOrd="0" destOrd="0" presId="urn:microsoft.com/office/officeart/2005/8/layout/vList5"/>
    <dgm:cxn modelId="{6811BF90-C903-4875-A757-4E7AB28139CE}" type="presParOf" srcId="{1E536C91-70DB-44E5-966C-9AEF2545D1B8}" destId="{3C645E70-528A-4260-B679-8CDB2B319D74}" srcOrd="0" destOrd="0" presId="urn:microsoft.com/office/officeart/2005/8/layout/vList5"/>
    <dgm:cxn modelId="{8D5389D0-10EA-4035-9B29-9E2053353328}" type="presParOf" srcId="{3C645E70-528A-4260-B679-8CDB2B319D74}" destId="{EB5A5CDF-9B55-487D-A543-EBA0D91FEAD9}" srcOrd="0" destOrd="0" presId="urn:microsoft.com/office/officeart/2005/8/layout/vList5"/>
    <dgm:cxn modelId="{1B47BCBE-35D6-4A8F-969C-D2482018DB56}" type="presParOf" srcId="{3C645E70-528A-4260-B679-8CDB2B319D74}" destId="{830F71BC-5A8B-4BA2-A218-F99FF23A3A38}" srcOrd="1" destOrd="0" presId="urn:microsoft.com/office/officeart/2005/8/layout/vList5"/>
    <dgm:cxn modelId="{84EAB492-82E4-419F-83E1-91BEAC0D2AC6}" type="presParOf" srcId="{1E536C91-70DB-44E5-966C-9AEF2545D1B8}" destId="{17AFFA7D-3ACE-4DEA-B9B5-8C19A91E45AB}" srcOrd="1" destOrd="0" presId="urn:microsoft.com/office/officeart/2005/8/layout/vList5"/>
    <dgm:cxn modelId="{0CF84DBC-5E74-4115-8116-265D9541359A}" type="presParOf" srcId="{1E536C91-70DB-44E5-966C-9AEF2545D1B8}" destId="{AA353E9B-237D-4D3C-A828-2CCCA6156C8A}" srcOrd="2" destOrd="0" presId="urn:microsoft.com/office/officeart/2005/8/layout/vList5"/>
    <dgm:cxn modelId="{8CEFFE53-1199-4099-BC3F-23D1E935E813}" type="presParOf" srcId="{AA353E9B-237D-4D3C-A828-2CCCA6156C8A}" destId="{D1A9480A-775F-442A-9E18-707F2C64D475}" srcOrd="0" destOrd="0" presId="urn:microsoft.com/office/officeart/2005/8/layout/vList5"/>
    <dgm:cxn modelId="{83E76BE7-E9A9-4DDB-A23D-533B937EB5BB}" type="presParOf" srcId="{AA353E9B-237D-4D3C-A828-2CCCA6156C8A}" destId="{23185CEF-A611-47A9-8B0C-00F7B88E07F9}" srcOrd="1" destOrd="0" presId="urn:microsoft.com/office/officeart/2005/8/layout/vList5"/>
    <dgm:cxn modelId="{633E96AD-2825-4131-8256-1F73F5D55692}" type="presParOf" srcId="{1E536C91-70DB-44E5-966C-9AEF2545D1B8}" destId="{317EDB21-C170-4ABD-99F6-CFD6BBD1C42F}" srcOrd="3" destOrd="0" presId="urn:microsoft.com/office/officeart/2005/8/layout/vList5"/>
    <dgm:cxn modelId="{D68098BE-A9EA-4E3B-80B3-F1D336F57A18}" type="presParOf" srcId="{1E536C91-70DB-44E5-966C-9AEF2545D1B8}" destId="{341DAC8E-D06F-42F6-A5A9-131002058C8D}" srcOrd="4" destOrd="0" presId="urn:microsoft.com/office/officeart/2005/8/layout/vList5"/>
    <dgm:cxn modelId="{1326ED4B-EA45-4E77-8E1C-7658515FFA04}" type="presParOf" srcId="{341DAC8E-D06F-42F6-A5A9-131002058C8D}" destId="{AD06A5A0-F556-441F-A4EE-879C57FB4D75}" srcOrd="0" destOrd="0" presId="urn:microsoft.com/office/officeart/2005/8/layout/vList5"/>
    <dgm:cxn modelId="{091A5621-E5F4-49B4-A95E-4C195BC14536}" type="presParOf" srcId="{341DAC8E-D06F-42F6-A5A9-131002058C8D}" destId="{1691C971-4800-419E-A333-5AAB1349F470}" srcOrd="1" destOrd="0" presId="urn:microsoft.com/office/officeart/2005/8/layout/vList5"/>
    <dgm:cxn modelId="{51818573-11CD-4EDD-885F-0092DFF215E0}" type="presParOf" srcId="{1E536C91-70DB-44E5-966C-9AEF2545D1B8}" destId="{4D96A77C-CAD4-42C7-AF29-125EED64688F}" srcOrd="5" destOrd="0" presId="urn:microsoft.com/office/officeart/2005/8/layout/vList5"/>
    <dgm:cxn modelId="{97986AE0-8137-4323-8C3F-A716D4131A76}" type="presParOf" srcId="{1E536C91-70DB-44E5-966C-9AEF2545D1B8}" destId="{A1F9FB6C-EA9D-49D2-B6E5-E94E625C9FC1}" srcOrd="6" destOrd="0" presId="urn:microsoft.com/office/officeart/2005/8/layout/vList5"/>
    <dgm:cxn modelId="{75FDB110-EA03-4B3F-A209-EB2F78C0B92A}" type="presParOf" srcId="{A1F9FB6C-EA9D-49D2-B6E5-E94E625C9FC1}" destId="{184F28B3-02C7-421D-B772-D48F932CBB5D}" srcOrd="0" destOrd="0" presId="urn:microsoft.com/office/officeart/2005/8/layout/vList5"/>
    <dgm:cxn modelId="{991EEACF-BD7D-45E4-AD60-5D718E362981}" type="presParOf" srcId="{A1F9FB6C-EA9D-49D2-B6E5-E94E625C9FC1}" destId="{722374D9-6CB9-46D5-9B01-3C2BF831CE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F82A6CD-14DF-4B8E-B4BA-B75F72CDBA87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74837747-7137-41D6-8B24-B2694709640E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розпізнавати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2826C-29EC-4369-B0FC-849E409AE89E}" type="parTrans" cxnId="{80171B8E-D21A-4F7D-B4CB-14641DE48EB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8BFFD7-3159-43D6-AAB3-9624CF04F2CD}" type="sibTrans" cxnId="{80171B8E-D21A-4F7D-B4CB-14641DE48EB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7BD0C7-B042-47DE-8A91-C7CE689728EC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найвидатніші історико-культурні пам’ятки 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45EBDE-435F-46DD-AEFF-5FD193661D8D}" type="parTrans" cxnId="{A57528BC-0BE1-47E5-8593-E311B6BE8C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47D43-CD23-401D-B066-D73B834894D8}" type="sibTrans" cxnId="{A57528BC-0BE1-47E5-8593-E311B6BE8C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98842D-761B-416E-A880-500C1A9EE5C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визначати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07956F-7053-4FC4-8189-7CBC84CA8CB6}" type="parTrans" cxnId="{CFE13317-F4D7-418E-A81C-F8A1544E808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662D0-CBFF-4C46-9F28-0E5C739F88A2}" type="sibTrans" cxnId="{CFE13317-F4D7-418E-A81C-F8A1544E808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82A630-D0B3-4AB6-9A77-214F73CD4A57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архітектурно-стильові та </a:t>
          </a:r>
          <a:r>
            <a:rPr lang="uk-UA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мистецько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-стильові відмінності пам’яток різних періодів історії України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A7283-D6BC-4D78-8379-1AAFEA0292A8}" type="parTrans" cxnId="{777D4FFF-E37C-4058-AFE2-02E8D725AA0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70AEF-7C25-42FB-AA69-CFA99EC720FD}" type="sibTrans" cxnId="{777D4FFF-E37C-4058-AFE2-02E8D725AA0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FDCA13-96F9-4AF3-9FE5-886D8D9F0BDB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описувати й розкривати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EE168-1953-49FB-A80B-04112A51AEAE}" type="parTrans" cxnId="{57FAA55C-AA26-40CB-8837-1F285BB2721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7B0823-9691-434E-BF65-409DDE350818}" type="sibTrans" cxnId="{57FAA55C-AA26-40CB-8837-1F285BB2721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EFF7F-809B-4ED8-BC07-1E87F004A3EA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їхнє значення в українській історико-культурній спадщині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8915AC-A9AF-4A97-BF20-01DC328DF479}" type="parTrans" cxnId="{530F62F2-E69E-4B93-89F3-0EFF4C1B812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EF43F-2E81-43B3-908F-F4D0EABEB431}" type="sibTrans" cxnId="{530F62F2-E69E-4B93-89F3-0EFF4C1B812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36C91-70DB-44E5-966C-9AEF2545D1B8}" type="pres">
      <dgm:prSet presAssocID="{BF82A6CD-14DF-4B8E-B4BA-B75F72CDBA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C645E70-528A-4260-B679-8CDB2B319D74}" type="pres">
      <dgm:prSet presAssocID="{74837747-7137-41D6-8B24-B2694709640E}" presName="linNode" presStyleCnt="0"/>
      <dgm:spPr/>
    </dgm:pt>
    <dgm:pt modelId="{EB5A5CDF-9B55-487D-A543-EBA0D91FEAD9}" type="pres">
      <dgm:prSet presAssocID="{74837747-7137-41D6-8B24-B2694709640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0F71BC-5A8B-4BA2-A218-F99FF23A3A38}" type="pres">
      <dgm:prSet presAssocID="{74837747-7137-41D6-8B24-B2694709640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AFFA7D-3ACE-4DEA-B9B5-8C19A91E45AB}" type="pres">
      <dgm:prSet presAssocID="{648BFFD7-3159-43D6-AAB3-9624CF04F2CD}" presName="sp" presStyleCnt="0"/>
      <dgm:spPr/>
    </dgm:pt>
    <dgm:pt modelId="{AA353E9B-237D-4D3C-A828-2CCCA6156C8A}" type="pres">
      <dgm:prSet presAssocID="{CD98842D-761B-416E-A880-500C1A9EE5C3}" presName="linNode" presStyleCnt="0"/>
      <dgm:spPr/>
    </dgm:pt>
    <dgm:pt modelId="{D1A9480A-775F-442A-9E18-707F2C64D475}" type="pres">
      <dgm:prSet presAssocID="{CD98842D-761B-416E-A880-500C1A9EE5C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185CEF-A611-47A9-8B0C-00F7B88E07F9}" type="pres">
      <dgm:prSet presAssocID="{CD98842D-761B-416E-A880-500C1A9EE5C3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7EDB21-C170-4ABD-99F6-CFD6BBD1C42F}" type="pres">
      <dgm:prSet presAssocID="{DE1662D0-CBFF-4C46-9F28-0E5C739F88A2}" presName="sp" presStyleCnt="0"/>
      <dgm:spPr/>
    </dgm:pt>
    <dgm:pt modelId="{341DAC8E-D06F-42F6-A5A9-131002058C8D}" type="pres">
      <dgm:prSet presAssocID="{42FDCA13-96F9-4AF3-9FE5-886D8D9F0BDB}" presName="linNode" presStyleCnt="0"/>
      <dgm:spPr/>
    </dgm:pt>
    <dgm:pt modelId="{AD06A5A0-F556-441F-A4EE-879C57FB4D75}" type="pres">
      <dgm:prSet presAssocID="{42FDCA13-96F9-4AF3-9FE5-886D8D9F0BD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91C971-4800-419E-A333-5AAB1349F470}" type="pres">
      <dgm:prSet presAssocID="{42FDCA13-96F9-4AF3-9FE5-886D8D9F0BD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30F62F2-E69E-4B93-89F3-0EFF4C1B812E}" srcId="{42FDCA13-96F9-4AF3-9FE5-886D8D9F0BDB}" destId="{A8AEFF7F-809B-4ED8-BC07-1E87F004A3EA}" srcOrd="0" destOrd="0" parTransId="{428915AC-A9AF-4A97-BF20-01DC328DF479}" sibTransId="{494EF43F-2E81-43B3-908F-F4D0EABEB431}"/>
    <dgm:cxn modelId="{6A2514BC-0B0D-4AB7-AF58-8AC77E53AF87}" type="presOf" srcId="{C47BD0C7-B042-47DE-8A91-C7CE689728EC}" destId="{830F71BC-5A8B-4BA2-A218-F99FF23A3A38}" srcOrd="0" destOrd="0" presId="urn:microsoft.com/office/officeart/2005/8/layout/vList5"/>
    <dgm:cxn modelId="{15A144B9-C8D9-4D8E-8ACD-C7D20C7D2919}" type="presOf" srcId="{74837747-7137-41D6-8B24-B2694709640E}" destId="{EB5A5CDF-9B55-487D-A543-EBA0D91FEAD9}" srcOrd="0" destOrd="0" presId="urn:microsoft.com/office/officeart/2005/8/layout/vList5"/>
    <dgm:cxn modelId="{96E5ED27-7889-4C6C-8AEB-02950CA40D72}" type="presOf" srcId="{BF82A6CD-14DF-4B8E-B4BA-B75F72CDBA87}" destId="{1E536C91-70DB-44E5-966C-9AEF2545D1B8}" srcOrd="0" destOrd="0" presId="urn:microsoft.com/office/officeart/2005/8/layout/vList5"/>
    <dgm:cxn modelId="{8F7847AD-A00B-424F-9E53-81A3634F9B57}" type="presOf" srcId="{42FDCA13-96F9-4AF3-9FE5-886D8D9F0BDB}" destId="{AD06A5A0-F556-441F-A4EE-879C57FB4D75}" srcOrd="0" destOrd="0" presId="urn:microsoft.com/office/officeart/2005/8/layout/vList5"/>
    <dgm:cxn modelId="{80171B8E-D21A-4F7D-B4CB-14641DE48EBA}" srcId="{BF82A6CD-14DF-4B8E-B4BA-B75F72CDBA87}" destId="{74837747-7137-41D6-8B24-B2694709640E}" srcOrd="0" destOrd="0" parTransId="{5F52826C-29EC-4369-B0FC-849E409AE89E}" sibTransId="{648BFFD7-3159-43D6-AAB3-9624CF04F2CD}"/>
    <dgm:cxn modelId="{AE170047-E082-4346-BD41-3DE032DA8779}" type="presOf" srcId="{A8AEFF7F-809B-4ED8-BC07-1E87F004A3EA}" destId="{1691C971-4800-419E-A333-5AAB1349F470}" srcOrd="0" destOrd="0" presId="urn:microsoft.com/office/officeart/2005/8/layout/vList5"/>
    <dgm:cxn modelId="{57FAA55C-AA26-40CB-8837-1F285BB27218}" srcId="{BF82A6CD-14DF-4B8E-B4BA-B75F72CDBA87}" destId="{42FDCA13-96F9-4AF3-9FE5-886D8D9F0BDB}" srcOrd="2" destOrd="0" parTransId="{211EE168-1953-49FB-A80B-04112A51AEAE}" sibTransId="{1B7B0823-9691-434E-BF65-409DDE350818}"/>
    <dgm:cxn modelId="{CFE13317-F4D7-418E-A81C-F8A1544E8086}" srcId="{BF82A6CD-14DF-4B8E-B4BA-B75F72CDBA87}" destId="{CD98842D-761B-416E-A880-500C1A9EE5C3}" srcOrd="1" destOrd="0" parTransId="{D507956F-7053-4FC4-8189-7CBC84CA8CB6}" sibTransId="{DE1662D0-CBFF-4C46-9F28-0E5C739F88A2}"/>
    <dgm:cxn modelId="{A57528BC-0BE1-47E5-8593-E311B6BE8C25}" srcId="{74837747-7137-41D6-8B24-B2694709640E}" destId="{C47BD0C7-B042-47DE-8A91-C7CE689728EC}" srcOrd="0" destOrd="0" parTransId="{0445EBDE-435F-46DD-AEFF-5FD193661D8D}" sibTransId="{E8847D43-CD23-401D-B066-D73B834894D8}"/>
    <dgm:cxn modelId="{777D4FFF-E37C-4058-AFE2-02E8D725AA0C}" srcId="{CD98842D-761B-416E-A880-500C1A9EE5C3}" destId="{9482A630-D0B3-4AB6-9A77-214F73CD4A57}" srcOrd="0" destOrd="0" parTransId="{076A7283-D6BC-4D78-8379-1AAFEA0292A8}" sibTransId="{1B470AEF-7C25-42FB-AA69-CFA99EC720FD}"/>
    <dgm:cxn modelId="{7607221E-FEEF-45F4-B877-C35B05E05A6E}" type="presOf" srcId="{9482A630-D0B3-4AB6-9A77-214F73CD4A57}" destId="{23185CEF-A611-47A9-8B0C-00F7B88E07F9}" srcOrd="0" destOrd="0" presId="urn:microsoft.com/office/officeart/2005/8/layout/vList5"/>
    <dgm:cxn modelId="{D99CF8E4-E5F1-446E-972A-E76BD58EB4B3}" type="presOf" srcId="{CD98842D-761B-416E-A880-500C1A9EE5C3}" destId="{D1A9480A-775F-442A-9E18-707F2C64D475}" srcOrd="0" destOrd="0" presId="urn:microsoft.com/office/officeart/2005/8/layout/vList5"/>
    <dgm:cxn modelId="{94C8C735-06CE-4B3C-9BE5-6F9DFBD645B0}" type="presParOf" srcId="{1E536C91-70DB-44E5-966C-9AEF2545D1B8}" destId="{3C645E70-528A-4260-B679-8CDB2B319D74}" srcOrd="0" destOrd="0" presId="urn:microsoft.com/office/officeart/2005/8/layout/vList5"/>
    <dgm:cxn modelId="{675585E1-EEC3-411C-85AD-7C6DEC7F6715}" type="presParOf" srcId="{3C645E70-528A-4260-B679-8CDB2B319D74}" destId="{EB5A5CDF-9B55-487D-A543-EBA0D91FEAD9}" srcOrd="0" destOrd="0" presId="urn:microsoft.com/office/officeart/2005/8/layout/vList5"/>
    <dgm:cxn modelId="{E802C370-7A1A-4FBD-A6F9-C49247196B28}" type="presParOf" srcId="{3C645E70-528A-4260-B679-8CDB2B319D74}" destId="{830F71BC-5A8B-4BA2-A218-F99FF23A3A38}" srcOrd="1" destOrd="0" presId="urn:microsoft.com/office/officeart/2005/8/layout/vList5"/>
    <dgm:cxn modelId="{8E7FB1E2-01C1-44C4-9BBD-EE15697E6D04}" type="presParOf" srcId="{1E536C91-70DB-44E5-966C-9AEF2545D1B8}" destId="{17AFFA7D-3ACE-4DEA-B9B5-8C19A91E45AB}" srcOrd="1" destOrd="0" presId="urn:microsoft.com/office/officeart/2005/8/layout/vList5"/>
    <dgm:cxn modelId="{11DD0201-FA93-4B55-ACEB-BA78556C521D}" type="presParOf" srcId="{1E536C91-70DB-44E5-966C-9AEF2545D1B8}" destId="{AA353E9B-237D-4D3C-A828-2CCCA6156C8A}" srcOrd="2" destOrd="0" presId="urn:microsoft.com/office/officeart/2005/8/layout/vList5"/>
    <dgm:cxn modelId="{438638D3-3993-4B78-8F4C-C08913763CD5}" type="presParOf" srcId="{AA353E9B-237D-4D3C-A828-2CCCA6156C8A}" destId="{D1A9480A-775F-442A-9E18-707F2C64D475}" srcOrd="0" destOrd="0" presId="urn:microsoft.com/office/officeart/2005/8/layout/vList5"/>
    <dgm:cxn modelId="{8211E0BA-19D3-4196-B339-69BB0BEE0CBD}" type="presParOf" srcId="{AA353E9B-237D-4D3C-A828-2CCCA6156C8A}" destId="{23185CEF-A611-47A9-8B0C-00F7B88E07F9}" srcOrd="1" destOrd="0" presId="urn:microsoft.com/office/officeart/2005/8/layout/vList5"/>
    <dgm:cxn modelId="{13FD8B47-0DD2-419C-8D26-F4C5AF7F43EC}" type="presParOf" srcId="{1E536C91-70DB-44E5-966C-9AEF2545D1B8}" destId="{317EDB21-C170-4ABD-99F6-CFD6BBD1C42F}" srcOrd="3" destOrd="0" presId="urn:microsoft.com/office/officeart/2005/8/layout/vList5"/>
    <dgm:cxn modelId="{0BBAD7F0-3E22-4D09-BDA4-706EEB56B4A9}" type="presParOf" srcId="{1E536C91-70DB-44E5-966C-9AEF2545D1B8}" destId="{341DAC8E-D06F-42F6-A5A9-131002058C8D}" srcOrd="4" destOrd="0" presId="urn:microsoft.com/office/officeart/2005/8/layout/vList5"/>
    <dgm:cxn modelId="{E9C36233-1DD7-4E98-B807-185A6F298D08}" type="presParOf" srcId="{341DAC8E-D06F-42F6-A5A9-131002058C8D}" destId="{AD06A5A0-F556-441F-A4EE-879C57FB4D75}" srcOrd="0" destOrd="0" presId="urn:microsoft.com/office/officeart/2005/8/layout/vList5"/>
    <dgm:cxn modelId="{41FE0D52-2159-4907-AE45-4F05C561D5DA}" type="presParOf" srcId="{341DAC8E-D06F-42F6-A5A9-131002058C8D}" destId="{1691C971-4800-419E-A333-5AAB1349F47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F82A6CD-14DF-4B8E-B4BA-B75F72CDBA87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74837747-7137-41D6-8B24-B2694709640E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пояснювати й аналізувати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2826C-29EC-4369-B0FC-849E409AE89E}" type="parTrans" cxnId="{80171B8E-D21A-4F7D-B4CB-14641DE48EB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8BFFD7-3159-43D6-AAB3-9624CF04F2CD}" type="sibTrans" cxnId="{80171B8E-D21A-4F7D-B4CB-14641DE48EB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7BD0C7-B042-47DE-8A91-C7CE689728EC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історичні факти 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45EBDE-435F-46DD-AEFF-5FD193661D8D}" type="parTrans" cxnId="{A57528BC-0BE1-47E5-8593-E311B6BE8C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47D43-CD23-401D-B066-D73B834894D8}" type="sibTrans" cxnId="{A57528BC-0BE1-47E5-8593-E311B6BE8C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98842D-761B-416E-A880-500C1A9EE5C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групувати (класифікувати)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07956F-7053-4FC4-8189-7CBC84CA8CB6}" type="parTrans" cxnId="{CFE13317-F4D7-418E-A81C-F8A1544E808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662D0-CBFF-4C46-9F28-0E5C739F88A2}" type="sibTrans" cxnId="{CFE13317-F4D7-418E-A81C-F8A1544E808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82A630-D0B3-4AB6-9A77-214F73CD4A57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Їх за вказаною ознакою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A7283-D6BC-4D78-8379-1AAFEA0292A8}" type="parTrans" cxnId="{777D4FFF-E37C-4058-AFE2-02E8D725AA0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70AEF-7C25-42FB-AA69-CFA99EC720FD}" type="sibTrans" cxnId="{777D4FFF-E37C-4058-AFE2-02E8D725AA0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FDCA13-96F9-4AF3-9FE5-886D8D9F0BDB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визначати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EE168-1953-49FB-A80B-04112A51AEAE}" type="parTrans" cxnId="{57FAA55C-AA26-40CB-8837-1F285BB2721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7B0823-9691-434E-BF65-409DDE350818}" type="sibTrans" cxnId="{57FAA55C-AA26-40CB-8837-1F285BB2721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EFF7F-809B-4ED8-BC07-1E87F004A3EA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Причини та наслідки подій і явищ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8915AC-A9AF-4A97-BF20-01DC328DF479}" type="parTrans" cxnId="{530F62F2-E69E-4B93-89F3-0EFF4C1B812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EF43F-2E81-43B3-908F-F4D0EABEB431}" type="sibTrans" cxnId="{530F62F2-E69E-4B93-89F3-0EFF4C1B812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2FC123-FA9F-4EE6-971F-92FB2D681701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встановлювати</a:t>
          </a:r>
          <a:endParaRPr lang="uk-UA" dirty="0"/>
        </a:p>
      </dgm:t>
    </dgm:pt>
    <dgm:pt modelId="{B52F8AC1-3665-4EC5-A6EA-C5D7C5541FA7}" type="parTrans" cxnId="{DC902E5D-C142-49D1-A811-41BB2B1B2B46}">
      <dgm:prSet/>
      <dgm:spPr/>
    </dgm:pt>
    <dgm:pt modelId="{86E5AA2C-FEEB-40AA-B952-713C9B71D54B}" type="sibTrans" cxnId="{DC902E5D-C142-49D1-A811-41BB2B1B2B46}">
      <dgm:prSet/>
      <dgm:spPr/>
    </dgm:pt>
    <dgm:pt modelId="{3E1F2994-A478-4AE9-B9A4-16CD4DE855E1}">
      <dgm:prSet/>
      <dgm:spPr/>
      <dgm:t>
        <a:bodyPr/>
        <a:lstStyle/>
        <a:p>
          <a:r>
            <a:rPr lang="uk-UA" dirty="0" smtClean="0"/>
            <a:t>Відповідність між окремими фактами й типовими загальними явищами</a:t>
          </a:r>
          <a:endParaRPr lang="uk-UA" dirty="0"/>
        </a:p>
      </dgm:t>
    </dgm:pt>
    <dgm:pt modelId="{6F573F74-C9E8-4277-AC57-4B90905C1449}" type="parTrans" cxnId="{DA689727-F3A0-410A-90CA-35A2E2D7AD65}">
      <dgm:prSet/>
      <dgm:spPr/>
    </dgm:pt>
    <dgm:pt modelId="{73EE8A31-9C34-42B2-88B0-0472490F87D2}" type="sibTrans" cxnId="{DA689727-F3A0-410A-90CA-35A2E2D7AD65}">
      <dgm:prSet/>
      <dgm:spPr/>
    </dgm:pt>
    <dgm:pt modelId="{1E536C91-70DB-44E5-966C-9AEF2545D1B8}" type="pres">
      <dgm:prSet presAssocID="{BF82A6CD-14DF-4B8E-B4BA-B75F72CDBA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C645E70-528A-4260-B679-8CDB2B319D74}" type="pres">
      <dgm:prSet presAssocID="{74837747-7137-41D6-8B24-B2694709640E}" presName="linNode" presStyleCnt="0"/>
      <dgm:spPr/>
    </dgm:pt>
    <dgm:pt modelId="{EB5A5CDF-9B55-487D-A543-EBA0D91FEAD9}" type="pres">
      <dgm:prSet presAssocID="{74837747-7137-41D6-8B24-B2694709640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0F71BC-5A8B-4BA2-A218-F99FF23A3A38}" type="pres">
      <dgm:prSet presAssocID="{74837747-7137-41D6-8B24-B2694709640E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AFFA7D-3ACE-4DEA-B9B5-8C19A91E45AB}" type="pres">
      <dgm:prSet presAssocID="{648BFFD7-3159-43D6-AAB3-9624CF04F2CD}" presName="sp" presStyleCnt="0"/>
      <dgm:spPr/>
    </dgm:pt>
    <dgm:pt modelId="{AA353E9B-237D-4D3C-A828-2CCCA6156C8A}" type="pres">
      <dgm:prSet presAssocID="{CD98842D-761B-416E-A880-500C1A9EE5C3}" presName="linNode" presStyleCnt="0"/>
      <dgm:spPr/>
    </dgm:pt>
    <dgm:pt modelId="{D1A9480A-775F-442A-9E18-707F2C64D475}" type="pres">
      <dgm:prSet presAssocID="{CD98842D-761B-416E-A880-500C1A9EE5C3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185CEF-A611-47A9-8B0C-00F7B88E07F9}" type="pres">
      <dgm:prSet presAssocID="{CD98842D-761B-416E-A880-500C1A9EE5C3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7EDB21-C170-4ABD-99F6-CFD6BBD1C42F}" type="pres">
      <dgm:prSet presAssocID="{DE1662D0-CBFF-4C46-9F28-0E5C739F88A2}" presName="sp" presStyleCnt="0"/>
      <dgm:spPr/>
    </dgm:pt>
    <dgm:pt modelId="{341DAC8E-D06F-42F6-A5A9-131002058C8D}" type="pres">
      <dgm:prSet presAssocID="{42FDCA13-96F9-4AF3-9FE5-886D8D9F0BDB}" presName="linNode" presStyleCnt="0"/>
      <dgm:spPr/>
    </dgm:pt>
    <dgm:pt modelId="{AD06A5A0-F556-441F-A4EE-879C57FB4D75}" type="pres">
      <dgm:prSet presAssocID="{42FDCA13-96F9-4AF3-9FE5-886D8D9F0BDB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91C971-4800-419E-A333-5AAB1349F470}" type="pres">
      <dgm:prSet presAssocID="{42FDCA13-96F9-4AF3-9FE5-886D8D9F0BDB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96A77C-CAD4-42C7-AF29-125EED64688F}" type="pres">
      <dgm:prSet presAssocID="{1B7B0823-9691-434E-BF65-409DDE350818}" presName="sp" presStyleCnt="0"/>
      <dgm:spPr/>
    </dgm:pt>
    <dgm:pt modelId="{32A18078-CEA8-4801-9317-3CC0A9E399C9}" type="pres">
      <dgm:prSet presAssocID="{F92FC123-FA9F-4EE6-971F-92FB2D681701}" presName="linNode" presStyleCnt="0"/>
      <dgm:spPr/>
    </dgm:pt>
    <dgm:pt modelId="{3A67862C-9951-4772-AF9B-E2A3409F98E4}" type="pres">
      <dgm:prSet presAssocID="{F92FC123-FA9F-4EE6-971F-92FB2D681701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B85787-E127-45DA-BE85-487724F7A55A}" type="pres">
      <dgm:prSet presAssocID="{F92FC123-FA9F-4EE6-971F-92FB2D681701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A689727-F3A0-410A-90CA-35A2E2D7AD65}" srcId="{F92FC123-FA9F-4EE6-971F-92FB2D681701}" destId="{3E1F2994-A478-4AE9-B9A4-16CD4DE855E1}" srcOrd="0" destOrd="0" parTransId="{6F573F74-C9E8-4277-AC57-4B90905C1449}" sibTransId="{73EE8A31-9C34-42B2-88B0-0472490F87D2}"/>
    <dgm:cxn modelId="{530F62F2-E69E-4B93-89F3-0EFF4C1B812E}" srcId="{42FDCA13-96F9-4AF3-9FE5-886D8D9F0BDB}" destId="{A8AEFF7F-809B-4ED8-BC07-1E87F004A3EA}" srcOrd="0" destOrd="0" parTransId="{428915AC-A9AF-4A97-BF20-01DC328DF479}" sibTransId="{494EF43F-2E81-43B3-908F-F4D0EABEB431}"/>
    <dgm:cxn modelId="{02A8E16A-3EF9-4B98-B347-FEEAFD482AE3}" type="presOf" srcId="{74837747-7137-41D6-8B24-B2694709640E}" destId="{EB5A5CDF-9B55-487D-A543-EBA0D91FEAD9}" srcOrd="0" destOrd="0" presId="urn:microsoft.com/office/officeart/2005/8/layout/vList5"/>
    <dgm:cxn modelId="{80171B8E-D21A-4F7D-B4CB-14641DE48EBA}" srcId="{BF82A6CD-14DF-4B8E-B4BA-B75F72CDBA87}" destId="{74837747-7137-41D6-8B24-B2694709640E}" srcOrd="0" destOrd="0" parTransId="{5F52826C-29EC-4369-B0FC-849E409AE89E}" sibTransId="{648BFFD7-3159-43D6-AAB3-9624CF04F2CD}"/>
    <dgm:cxn modelId="{B9A929AF-4F29-460A-AFA0-670BA2D5B64E}" type="presOf" srcId="{A8AEFF7F-809B-4ED8-BC07-1E87F004A3EA}" destId="{1691C971-4800-419E-A333-5AAB1349F470}" srcOrd="0" destOrd="0" presId="urn:microsoft.com/office/officeart/2005/8/layout/vList5"/>
    <dgm:cxn modelId="{2DFD4B78-065F-4CDB-BD82-23EB81277D91}" type="presOf" srcId="{9482A630-D0B3-4AB6-9A77-214F73CD4A57}" destId="{23185CEF-A611-47A9-8B0C-00F7B88E07F9}" srcOrd="0" destOrd="0" presId="urn:microsoft.com/office/officeart/2005/8/layout/vList5"/>
    <dgm:cxn modelId="{DC902E5D-C142-49D1-A811-41BB2B1B2B46}" srcId="{BF82A6CD-14DF-4B8E-B4BA-B75F72CDBA87}" destId="{F92FC123-FA9F-4EE6-971F-92FB2D681701}" srcOrd="3" destOrd="0" parTransId="{B52F8AC1-3665-4EC5-A6EA-C5D7C5541FA7}" sibTransId="{86E5AA2C-FEEB-40AA-B952-713C9B71D54B}"/>
    <dgm:cxn modelId="{5A1B2973-4880-4DCA-AC20-7EF3F50C4AEB}" type="presOf" srcId="{CD98842D-761B-416E-A880-500C1A9EE5C3}" destId="{D1A9480A-775F-442A-9E18-707F2C64D475}" srcOrd="0" destOrd="0" presId="urn:microsoft.com/office/officeart/2005/8/layout/vList5"/>
    <dgm:cxn modelId="{57FAA55C-AA26-40CB-8837-1F285BB27218}" srcId="{BF82A6CD-14DF-4B8E-B4BA-B75F72CDBA87}" destId="{42FDCA13-96F9-4AF3-9FE5-886D8D9F0BDB}" srcOrd="2" destOrd="0" parTransId="{211EE168-1953-49FB-A80B-04112A51AEAE}" sibTransId="{1B7B0823-9691-434E-BF65-409DDE350818}"/>
    <dgm:cxn modelId="{CFE13317-F4D7-418E-A81C-F8A1544E8086}" srcId="{BF82A6CD-14DF-4B8E-B4BA-B75F72CDBA87}" destId="{CD98842D-761B-416E-A880-500C1A9EE5C3}" srcOrd="1" destOrd="0" parTransId="{D507956F-7053-4FC4-8189-7CBC84CA8CB6}" sibTransId="{DE1662D0-CBFF-4C46-9F28-0E5C739F88A2}"/>
    <dgm:cxn modelId="{3282A163-6CE6-4DEE-8B86-389FA057E2EA}" type="presOf" srcId="{F92FC123-FA9F-4EE6-971F-92FB2D681701}" destId="{3A67862C-9951-4772-AF9B-E2A3409F98E4}" srcOrd="0" destOrd="0" presId="urn:microsoft.com/office/officeart/2005/8/layout/vList5"/>
    <dgm:cxn modelId="{058DF0F2-34AB-4390-8A74-E1A0DA52946F}" type="presOf" srcId="{3E1F2994-A478-4AE9-B9A4-16CD4DE855E1}" destId="{47B85787-E127-45DA-BE85-487724F7A55A}" srcOrd="0" destOrd="0" presId="urn:microsoft.com/office/officeart/2005/8/layout/vList5"/>
    <dgm:cxn modelId="{A57528BC-0BE1-47E5-8593-E311B6BE8C25}" srcId="{74837747-7137-41D6-8B24-B2694709640E}" destId="{C47BD0C7-B042-47DE-8A91-C7CE689728EC}" srcOrd="0" destOrd="0" parTransId="{0445EBDE-435F-46DD-AEFF-5FD193661D8D}" sibTransId="{E8847D43-CD23-401D-B066-D73B834894D8}"/>
    <dgm:cxn modelId="{777D4FFF-E37C-4058-AFE2-02E8D725AA0C}" srcId="{CD98842D-761B-416E-A880-500C1A9EE5C3}" destId="{9482A630-D0B3-4AB6-9A77-214F73CD4A57}" srcOrd="0" destOrd="0" parTransId="{076A7283-D6BC-4D78-8379-1AAFEA0292A8}" sibTransId="{1B470AEF-7C25-42FB-AA69-CFA99EC720FD}"/>
    <dgm:cxn modelId="{17B0D7C9-D41C-4C6E-8E99-82A2DA81A632}" type="presOf" srcId="{BF82A6CD-14DF-4B8E-B4BA-B75F72CDBA87}" destId="{1E536C91-70DB-44E5-966C-9AEF2545D1B8}" srcOrd="0" destOrd="0" presId="urn:microsoft.com/office/officeart/2005/8/layout/vList5"/>
    <dgm:cxn modelId="{7A02E960-D7FA-4ECF-93C3-236247F5BB3E}" type="presOf" srcId="{C47BD0C7-B042-47DE-8A91-C7CE689728EC}" destId="{830F71BC-5A8B-4BA2-A218-F99FF23A3A38}" srcOrd="0" destOrd="0" presId="urn:microsoft.com/office/officeart/2005/8/layout/vList5"/>
    <dgm:cxn modelId="{38B04408-9338-4D20-AF24-4A7511D2FC46}" type="presOf" srcId="{42FDCA13-96F9-4AF3-9FE5-886D8D9F0BDB}" destId="{AD06A5A0-F556-441F-A4EE-879C57FB4D75}" srcOrd="0" destOrd="0" presId="urn:microsoft.com/office/officeart/2005/8/layout/vList5"/>
    <dgm:cxn modelId="{12BF5535-DF7C-4CE7-A4FF-E024E7EE8E5F}" type="presParOf" srcId="{1E536C91-70DB-44E5-966C-9AEF2545D1B8}" destId="{3C645E70-528A-4260-B679-8CDB2B319D74}" srcOrd="0" destOrd="0" presId="urn:microsoft.com/office/officeart/2005/8/layout/vList5"/>
    <dgm:cxn modelId="{8184AD23-B755-4B0D-BF6B-CE8A4132E183}" type="presParOf" srcId="{3C645E70-528A-4260-B679-8CDB2B319D74}" destId="{EB5A5CDF-9B55-487D-A543-EBA0D91FEAD9}" srcOrd="0" destOrd="0" presId="urn:microsoft.com/office/officeart/2005/8/layout/vList5"/>
    <dgm:cxn modelId="{52639933-D1FF-48A1-BDA5-20C3699080F5}" type="presParOf" srcId="{3C645E70-528A-4260-B679-8CDB2B319D74}" destId="{830F71BC-5A8B-4BA2-A218-F99FF23A3A38}" srcOrd="1" destOrd="0" presId="urn:microsoft.com/office/officeart/2005/8/layout/vList5"/>
    <dgm:cxn modelId="{C1095F55-38B6-4C00-9BA9-B56FCDCCA542}" type="presParOf" srcId="{1E536C91-70DB-44E5-966C-9AEF2545D1B8}" destId="{17AFFA7D-3ACE-4DEA-B9B5-8C19A91E45AB}" srcOrd="1" destOrd="0" presId="urn:microsoft.com/office/officeart/2005/8/layout/vList5"/>
    <dgm:cxn modelId="{7129CAB3-4108-44FF-BFDB-E374C9E86055}" type="presParOf" srcId="{1E536C91-70DB-44E5-966C-9AEF2545D1B8}" destId="{AA353E9B-237D-4D3C-A828-2CCCA6156C8A}" srcOrd="2" destOrd="0" presId="urn:microsoft.com/office/officeart/2005/8/layout/vList5"/>
    <dgm:cxn modelId="{4FF487BF-24C4-493F-8624-2477AA23D7B5}" type="presParOf" srcId="{AA353E9B-237D-4D3C-A828-2CCCA6156C8A}" destId="{D1A9480A-775F-442A-9E18-707F2C64D475}" srcOrd="0" destOrd="0" presId="urn:microsoft.com/office/officeart/2005/8/layout/vList5"/>
    <dgm:cxn modelId="{B430389A-5DD8-411B-98AE-572F0FDCCE62}" type="presParOf" srcId="{AA353E9B-237D-4D3C-A828-2CCCA6156C8A}" destId="{23185CEF-A611-47A9-8B0C-00F7B88E07F9}" srcOrd="1" destOrd="0" presId="urn:microsoft.com/office/officeart/2005/8/layout/vList5"/>
    <dgm:cxn modelId="{B05C2645-3E70-49FB-96BB-86149DEF0CDC}" type="presParOf" srcId="{1E536C91-70DB-44E5-966C-9AEF2545D1B8}" destId="{317EDB21-C170-4ABD-99F6-CFD6BBD1C42F}" srcOrd="3" destOrd="0" presId="urn:microsoft.com/office/officeart/2005/8/layout/vList5"/>
    <dgm:cxn modelId="{25B628E2-BDAB-4871-8146-7CC1E13AC794}" type="presParOf" srcId="{1E536C91-70DB-44E5-966C-9AEF2545D1B8}" destId="{341DAC8E-D06F-42F6-A5A9-131002058C8D}" srcOrd="4" destOrd="0" presId="urn:microsoft.com/office/officeart/2005/8/layout/vList5"/>
    <dgm:cxn modelId="{85916472-0214-4599-B1D3-42EB165CBA36}" type="presParOf" srcId="{341DAC8E-D06F-42F6-A5A9-131002058C8D}" destId="{AD06A5A0-F556-441F-A4EE-879C57FB4D75}" srcOrd="0" destOrd="0" presId="urn:microsoft.com/office/officeart/2005/8/layout/vList5"/>
    <dgm:cxn modelId="{651975CA-8214-4DAF-A620-F375C0520BCC}" type="presParOf" srcId="{341DAC8E-D06F-42F6-A5A9-131002058C8D}" destId="{1691C971-4800-419E-A333-5AAB1349F470}" srcOrd="1" destOrd="0" presId="urn:microsoft.com/office/officeart/2005/8/layout/vList5"/>
    <dgm:cxn modelId="{40C2D76B-F1B6-4262-89C6-7642CFE599A3}" type="presParOf" srcId="{1E536C91-70DB-44E5-966C-9AEF2545D1B8}" destId="{4D96A77C-CAD4-42C7-AF29-125EED64688F}" srcOrd="5" destOrd="0" presId="urn:microsoft.com/office/officeart/2005/8/layout/vList5"/>
    <dgm:cxn modelId="{386C0429-E03B-4BB4-88A5-106B138BA2F4}" type="presParOf" srcId="{1E536C91-70DB-44E5-966C-9AEF2545D1B8}" destId="{32A18078-CEA8-4801-9317-3CC0A9E399C9}" srcOrd="6" destOrd="0" presId="urn:microsoft.com/office/officeart/2005/8/layout/vList5"/>
    <dgm:cxn modelId="{1E6C96EA-A2A2-4D86-88A4-CD86BB10195F}" type="presParOf" srcId="{32A18078-CEA8-4801-9317-3CC0A9E399C9}" destId="{3A67862C-9951-4772-AF9B-E2A3409F98E4}" srcOrd="0" destOrd="0" presId="urn:microsoft.com/office/officeart/2005/8/layout/vList5"/>
    <dgm:cxn modelId="{FBA28C78-C22B-4DEA-A305-38E4F617E40F}" type="presParOf" srcId="{32A18078-CEA8-4801-9317-3CC0A9E399C9}" destId="{47B85787-E127-45DA-BE85-487724F7A5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F82A6CD-14DF-4B8E-B4BA-B75F72CDBA87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74837747-7137-41D6-8B24-B2694709640E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формулювати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2826C-29EC-4369-B0FC-849E409AE89E}" type="parTrans" cxnId="{80171B8E-D21A-4F7D-B4CB-14641DE48EB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8BFFD7-3159-43D6-AAB3-9624CF04F2CD}" type="sibTrans" cxnId="{80171B8E-D21A-4F7D-B4CB-14641DE48EB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7BD0C7-B042-47DE-8A91-C7CE689728EC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версії та оцінки історичного руху і розвитку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45EBDE-435F-46DD-AEFF-5FD193661D8D}" type="parTrans" cxnId="{A57528BC-0BE1-47E5-8593-E311B6BE8C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47D43-CD23-401D-B066-D73B834894D8}" type="sibTrans" cxnId="{A57528BC-0BE1-47E5-8593-E311B6BE8C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98842D-761B-416E-A880-500C1A9EE5C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визначати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07956F-7053-4FC4-8189-7CBC84CA8CB6}" type="parTrans" cxnId="{CFE13317-F4D7-418E-A81C-F8A1544E808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662D0-CBFF-4C46-9F28-0E5C739F88A2}" type="sibTrans" cxnId="{CFE13317-F4D7-418E-A81C-F8A1544E808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82A630-D0B3-4AB6-9A77-214F73CD4A57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Найважливіші зміни і значення подій, що відбулися в житті України </a:t>
          </a:r>
          <a:r>
            <a:rPr lang="uk-UA" smtClean="0">
              <a:latin typeface="Times New Roman" panose="02020603050405020304" pitchFamily="18" charset="0"/>
              <a:cs typeface="Times New Roman" panose="02020603050405020304" pitchFamily="18" charset="0"/>
            </a:rPr>
            <a:t>й людства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A7283-D6BC-4D78-8379-1AAFEA0292A8}" type="parTrans" cxnId="{777D4FFF-E37C-4058-AFE2-02E8D725AA0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70AEF-7C25-42FB-AA69-CFA99EC720FD}" type="sibTrans" cxnId="{777D4FFF-E37C-4058-AFE2-02E8D725AA0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36C91-70DB-44E5-966C-9AEF2545D1B8}" type="pres">
      <dgm:prSet presAssocID="{BF82A6CD-14DF-4B8E-B4BA-B75F72CDBA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C645E70-528A-4260-B679-8CDB2B319D74}" type="pres">
      <dgm:prSet presAssocID="{74837747-7137-41D6-8B24-B2694709640E}" presName="linNode" presStyleCnt="0"/>
      <dgm:spPr/>
    </dgm:pt>
    <dgm:pt modelId="{EB5A5CDF-9B55-487D-A543-EBA0D91FEAD9}" type="pres">
      <dgm:prSet presAssocID="{74837747-7137-41D6-8B24-B2694709640E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0F71BC-5A8B-4BA2-A218-F99FF23A3A38}" type="pres">
      <dgm:prSet presAssocID="{74837747-7137-41D6-8B24-B2694709640E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AFFA7D-3ACE-4DEA-B9B5-8C19A91E45AB}" type="pres">
      <dgm:prSet presAssocID="{648BFFD7-3159-43D6-AAB3-9624CF04F2CD}" presName="sp" presStyleCnt="0"/>
      <dgm:spPr/>
    </dgm:pt>
    <dgm:pt modelId="{AA353E9B-237D-4D3C-A828-2CCCA6156C8A}" type="pres">
      <dgm:prSet presAssocID="{CD98842D-761B-416E-A880-500C1A9EE5C3}" presName="linNode" presStyleCnt="0"/>
      <dgm:spPr/>
    </dgm:pt>
    <dgm:pt modelId="{D1A9480A-775F-442A-9E18-707F2C64D475}" type="pres">
      <dgm:prSet presAssocID="{CD98842D-761B-416E-A880-500C1A9EE5C3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185CEF-A611-47A9-8B0C-00F7B88E07F9}" type="pres">
      <dgm:prSet presAssocID="{CD98842D-761B-416E-A880-500C1A9EE5C3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A2147A3-FB35-4CDE-B572-B5CD9438CBBA}" type="presOf" srcId="{BF82A6CD-14DF-4B8E-B4BA-B75F72CDBA87}" destId="{1E536C91-70DB-44E5-966C-9AEF2545D1B8}" srcOrd="0" destOrd="0" presId="urn:microsoft.com/office/officeart/2005/8/layout/vList5"/>
    <dgm:cxn modelId="{458C70E4-1F77-4826-8AF7-CE3373A3DDBC}" type="presOf" srcId="{9482A630-D0B3-4AB6-9A77-214F73CD4A57}" destId="{23185CEF-A611-47A9-8B0C-00F7B88E07F9}" srcOrd="0" destOrd="0" presId="urn:microsoft.com/office/officeart/2005/8/layout/vList5"/>
    <dgm:cxn modelId="{24162471-474B-4E13-A482-8D5EC0190D53}" type="presOf" srcId="{CD98842D-761B-416E-A880-500C1A9EE5C3}" destId="{D1A9480A-775F-442A-9E18-707F2C64D475}" srcOrd="0" destOrd="0" presId="urn:microsoft.com/office/officeart/2005/8/layout/vList5"/>
    <dgm:cxn modelId="{288E9ED4-5116-413B-996B-363CA2F0386C}" type="presOf" srcId="{C47BD0C7-B042-47DE-8A91-C7CE689728EC}" destId="{830F71BC-5A8B-4BA2-A218-F99FF23A3A38}" srcOrd="0" destOrd="0" presId="urn:microsoft.com/office/officeart/2005/8/layout/vList5"/>
    <dgm:cxn modelId="{80171B8E-D21A-4F7D-B4CB-14641DE48EBA}" srcId="{BF82A6CD-14DF-4B8E-B4BA-B75F72CDBA87}" destId="{74837747-7137-41D6-8B24-B2694709640E}" srcOrd="0" destOrd="0" parTransId="{5F52826C-29EC-4369-B0FC-849E409AE89E}" sibTransId="{648BFFD7-3159-43D6-AAB3-9624CF04F2CD}"/>
    <dgm:cxn modelId="{038BFEA9-A900-4134-B9D8-78861212F8BB}" type="presOf" srcId="{74837747-7137-41D6-8B24-B2694709640E}" destId="{EB5A5CDF-9B55-487D-A543-EBA0D91FEAD9}" srcOrd="0" destOrd="0" presId="urn:microsoft.com/office/officeart/2005/8/layout/vList5"/>
    <dgm:cxn modelId="{CFE13317-F4D7-418E-A81C-F8A1544E8086}" srcId="{BF82A6CD-14DF-4B8E-B4BA-B75F72CDBA87}" destId="{CD98842D-761B-416E-A880-500C1A9EE5C3}" srcOrd="1" destOrd="0" parTransId="{D507956F-7053-4FC4-8189-7CBC84CA8CB6}" sibTransId="{DE1662D0-CBFF-4C46-9F28-0E5C739F88A2}"/>
    <dgm:cxn modelId="{A57528BC-0BE1-47E5-8593-E311B6BE8C25}" srcId="{74837747-7137-41D6-8B24-B2694709640E}" destId="{C47BD0C7-B042-47DE-8A91-C7CE689728EC}" srcOrd="0" destOrd="0" parTransId="{0445EBDE-435F-46DD-AEFF-5FD193661D8D}" sibTransId="{E8847D43-CD23-401D-B066-D73B834894D8}"/>
    <dgm:cxn modelId="{777D4FFF-E37C-4058-AFE2-02E8D725AA0C}" srcId="{CD98842D-761B-416E-A880-500C1A9EE5C3}" destId="{9482A630-D0B3-4AB6-9A77-214F73CD4A57}" srcOrd="0" destOrd="0" parTransId="{076A7283-D6BC-4D78-8379-1AAFEA0292A8}" sibTransId="{1B470AEF-7C25-42FB-AA69-CFA99EC720FD}"/>
    <dgm:cxn modelId="{B93995F3-BDE0-47A4-8117-0B8266CD1374}" type="presParOf" srcId="{1E536C91-70DB-44E5-966C-9AEF2545D1B8}" destId="{3C645E70-528A-4260-B679-8CDB2B319D74}" srcOrd="0" destOrd="0" presId="urn:microsoft.com/office/officeart/2005/8/layout/vList5"/>
    <dgm:cxn modelId="{0373015B-6A35-4C4C-B314-487CEF664656}" type="presParOf" srcId="{3C645E70-528A-4260-B679-8CDB2B319D74}" destId="{EB5A5CDF-9B55-487D-A543-EBA0D91FEAD9}" srcOrd="0" destOrd="0" presId="urn:microsoft.com/office/officeart/2005/8/layout/vList5"/>
    <dgm:cxn modelId="{CC340A0B-BA29-482A-B3EB-543013DA6EBA}" type="presParOf" srcId="{3C645E70-528A-4260-B679-8CDB2B319D74}" destId="{830F71BC-5A8B-4BA2-A218-F99FF23A3A38}" srcOrd="1" destOrd="0" presId="urn:microsoft.com/office/officeart/2005/8/layout/vList5"/>
    <dgm:cxn modelId="{7665D88F-3569-46C6-ABA6-3A4AA675F7FE}" type="presParOf" srcId="{1E536C91-70DB-44E5-966C-9AEF2545D1B8}" destId="{17AFFA7D-3ACE-4DEA-B9B5-8C19A91E45AB}" srcOrd="1" destOrd="0" presId="urn:microsoft.com/office/officeart/2005/8/layout/vList5"/>
    <dgm:cxn modelId="{E7C6BE84-BAF7-453E-9747-095F37B4365A}" type="presParOf" srcId="{1E536C91-70DB-44E5-966C-9AEF2545D1B8}" destId="{AA353E9B-237D-4D3C-A828-2CCCA6156C8A}" srcOrd="2" destOrd="0" presId="urn:microsoft.com/office/officeart/2005/8/layout/vList5"/>
    <dgm:cxn modelId="{5E6A8B5A-B5E9-4EF9-A814-70133F797DCE}" type="presParOf" srcId="{AA353E9B-237D-4D3C-A828-2CCCA6156C8A}" destId="{D1A9480A-775F-442A-9E18-707F2C64D475}" srcOrd="0" destOrd="0" presId="urn:microsoft.com/office/officeart/2005/8/layout/vList5"/>
    <dgm:cxn modelId="{08B31660-2B39-42B0-AC1F-9493D38C5D68}" type="presParOf" srcId="{AA353E9B-237D-4D3C-A828-2CCCA6156C8A}" destId="{23185CEF-A611-47A9-8B0C-00F7B88E07F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7F09993-A5BC-49B8-984F-BE2ACB5FCFD7}" type="doc">
      <dgm:prSet loTypeId="urn:microsoft.com/office/officeart/2005/8/layout/lProcess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6233E1DF-BB12-4CA5-9083-E9C8A4AE8210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Зміст історичного матеріалу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F66253-F928-4864-BD7C-1251FCCB026F}" type="parTrans" cxnId="{E1977C91-C9ED-4BDF-B09B-B9FDF73250E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E6A331-BB40-44DF-93BB-45C2A891B61A}" type="sibTrans" cxnId="{E1977C91-C9ED-4BDF-B09B-B9FDF73250E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DEC34F-434F-48E5-B498-A528D949FA26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Виокремлено факти, дати персоналії, поняття й терміни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F0F9E4-59B8-41F2-8DD1-6C962995323E}" type="parTrans" cxnId="{FDFF27FE-E510-4953-AC15-1BD21B13E75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89C040-5BD9-49E3-A3AB-D0BA9EFD1196}" type="sibTrans" cxnId="{FDFF27FE-E510-4953-AC15-1BD21B13E75C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A4C35D-7B1B-4339-9538-CEFEAB0E15E5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 – мінімум, з якого випускники повинні мати певні знання та уявлення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9D737-EE54-4C7C-A8A3-20C3BB63F3EE}" type="parTrans" cxnId="{04C543D7-4A69-4B33-885A-2970862984E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9F9B41-BD95-4948-9005-E885ABA20D0C}" type="sibTrans" cxnId="{04C543D7-4A69-4B33-885A-2970862984E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98C17D-5304-49EA-B9D4-F9DB3D863BA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Основні предметні вміння та навички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C9DD5-5B40-4506-ACFB-684064233BBB}" type="parTrans" cxnId="{F4EA0D41-C52A-4977-8A61-38BF30040EF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0C150-7561-41E8-9909-1E0AFF803EBA}" type="sibTrans" cxnId="{F4EA0D41-C52A-4977-8A61-38BF30040EF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658695-CA1D-4E6D-9049-4E629E89E689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Розпізнавати на картосхемі (наприклад, місце стоянок)</a:t>
          </a:r>
        </a:p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Характеризувати (наприклад, розвиток політичного життя)</a:t>
          </a:r>
        </a:p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Визначати (наприклад, передумови, значення …)</a:t>
          </a:r>
        </a:p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Пояснювати (наприклад, у чому полягає значення …)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7AD2B-E99F-4D78-88E1-70D6E2F7876F}" type="parTrans" cxnId="{8C2F2CD8-E817-4F31-A559-DB7FDE3C088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B6E045-A4FE-4035-A69A-5DE39F92B5BB}" type="sibTrans" cxnId="{8C2F2CD8-E817-4F31-A559-DB7FDE3C088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506BB5-C690-41BC-8796-41EACA129412}" type="pres">
      <dgm:prSet presAssocID="{E7F09993-A5BC-49B8-984F-BE2ACB5FCFD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93344D6-DFC2-4F8F-843D-74F5DC265987}" type="pres">
      <dgm:prSet presAssocID="{6233E1DF-BB12-4CA5-9083-E9C8A4AE8210}" presName="compNode" presStyleCnt="0"/>
      <dgm:spPr/>
    </dgm:pt>
    <dgm:pt modelId="{7D59005C-EABF-41CA-A06E-D04DF6734108}" type="pres">
      <dgm:prSet presAssocID="{6233E1DF-BB12-4CA5-9083-E9C8A4AE8210}" presName="aNode" presStyleLbl="bgShp" presStyleIdx="0" presStyleCnt="2"/>
      <dgm:spPr/>
      <dgm:t>
        <a:bodyPr/>
        <a:lstStyle/>
        <a:p>
          <a:endParaRPr lang="uk-UA"/>
        </a:p>
      </dgm:t>
    </dgm:pt>
    <dgm:pt modelId="{18A30D7B-00E1-454D-B468-733D6EF766B6}" type="pres">
      <dgm:prSet presAssocID="{6233E1DF-BB12-4CA5-9083-E9C8A4AE8210}" presName="textNode" presStyleLbl="bgShp" presStyleIdx="0" presStyleCnt="2"/>
      <dgm:spPr/>
      <dgm:t>
        <a:bodyPr/>
        <a:lstStyle/>
        <a:p>
          <a:endParaRPr lang="uk-UA"/>
        </a:p>
      </dgm:t>
    </dgm:pt>
    <dgm:pt modelId="{CA3F81C8-812C-4AE4-A042-F6A0D26E8770}" type="pres">
      <dgm:prSet presAssocID="{6233E1DF-BB12-4CA5-9083-E9C8A4AE8210}" presName="compChildNode" presStyleCnt="0"/>
      <dgm:spPr/>
    </dgm:pt>
    <dgm:pt modelId="{D072F3FD-FCA6-4305-80CF-8C6FED42EF32}" type="pres">
      <dgm:prSet presAssocID="{6233E1DF-BB12-4CA5-9083-E9C8A4AE8210}" presName="theInnerList" presStyleCnt="0"/>
      <dgm:spPr/>
    </dgm:pt>
    <dgm:pt modelId="{0D6E42EC-EF61-4067-9471-DAE779B46D2A}" type="pres">
      <dgm:prSet presAssocID="{5ADEC34F-434F-48E5-B498-A528D949FA2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C26559-DF04-4A02-9679-BADC4023E993}" type="pres">
      <dgm:prSet presAssocID="{5ADEC34F-434F-48E5-B498-A528D949FA26}" presName="aSpace2" presStyleCnt="0"/>
      <dgm:spPr/>
    </dgm:pt>
    <dgm:pt modelId="{766FF74E-496E-46B1-AF1F-D6E31CFDBD69}" type="pres">
      <dgm:prSet presAssocID="{F8A4C35D-7B1B-4339-9538-CEFEAB0E15E5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38A87C-F868-4FE2-9858-960F0CDD7743}" type="pres">
      <dgm:prSet presAssocID="{6233E1DF-BB12-4CA5-9083-E9C8A4AE8210}" presName="aSpace" presStyleCnt="0"/>
      <dgm:spPr/>
    </dgm:pt>
    <dgm:pt modelId="{8DBF9152-E6BB-4C0D-A357-F841729AC027}" type="pres">
      <dgm:prSet presAssocID="{F198C17D-5304-49EA-B9D4-F9DB3D863BA3}" presName="compNode" presStyleCnt="0"/>
      <dgm:spPr/>
    </dgm:pt>
    <dgm:pt modelId="{4175BEA2-5440-4FBA-B61B-6B50882E8747}" type="pres">
      <dgm:prSet presAssocID="{F198C17D-5304-49EA-B9D4-F9DB3D863BA3}" presName="aNode" presStyleLbl="bgShp" presStyleIdx="1" presStyleCnt="2"/>
      <dgm:spPr/>
      <dgm:t>
        <a:bodyPr/>
        <a:lstStyle/>
        <a:p>
          <a:endParaRPr lang="uk-UA"/>
        </a:p>
      </dgm:t>
    </dgm:pt>
    <dgm:pt modelId="{2C9D3413-58C3-4C47-B89C-9D7F22DC83B9}" type="pres">
      <dgm:prSet presAssocID="{F198C17D-5304-49EA-B9D4-F9DB3D863BA3}" presName="textNode" presStyleLbl="bgShp" presStyleIdx="1" presStyleCnt="2"/>
      <dgm:spPr/>
      <dgm:t>
        <a:bodyPr/>
        <a:lstStyle/>
        <a:p>
          <a:endParaRPr lang="uk-UA"/>
        </a:p>
      </dgm:t>
    </dgm:pt>
    <dgm:pt modelId="{A3887EFC-168E-423F-8757-30BF60CE7041}" type="pres">
      <dgm:prSet presAssocID="{F198C17D-5304-49EA-B9D4-F9DB3D863BA3}" presName="compChildNode" presStyleCnt="0"/>
      <dgm:spPr/>
    </dgm:pt>
    <dgm:pt modelId="{1F561EC5-75A6-4CF1-9888-74AB385B68FF}" type="pres">
      <dgm:prSet presAssocID="{F198C17D-5304-49EA-B9D4-F9DB3D863BA3}" presName="theInnerList" presStyleCnt="0"/>
      <dgm:spPr/>
    </dgm:pt>
    <dgm:pt modelId="{8D4F9613-FBAB-4780-970F-DAF220C35E89}" type="pres">
      <dgm:prSet presAssocID="{F1658695-CA1D-4E6D-9049-4E629E89E689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BAF3E20-2DD4-454E-87D6-17675AA3A3EA}" type="presOf" srcId="{F1658695-CA1D-4E6D-9049-4E629E89E689}" destId="{8D4F9613-FBAB-4780-970F-DAF220C35E89}" srcOrd="0" destOrd="0" presId="urn:microsoft.com/office/officeart/2005/8/layout/lProcess2"/>
    <dgm:cxn modelId="{F4EA0D41-C52A-4977-8A61-38BF30040EF8}" srcId="{E7F09993-A5BC-49B8-984F-BE2ACB5FCFD7}" destId="{F198C17D-5304-49EA-B9D4-F9DB3D863BA3}" srcOrd="1" destOrd="0" parTransId="{D96C9DD5-5B40-4506-ACFB-684064233BBB}" sibTransId="{E730C150-7561-41E8-9909-1E0AFF803EBA}"/>
    <dgm:cxn modelId="{8C2F2CD8-E817-4F31-A559-DB7FDE3C088F}" srcId="{F198C17D-5304-49EA-B9D4-F9DB3D863BA3}" destId="{F1658695-CA1D-4E6D-9049-4E629E89E689}" srcOrd="0" destOrd="0" parTransId="{8787AD2B-E99F-4D78-88E1-70D6E2F7876F}" sibTransId="{B8B6E045-A4FE-4035-A69A-5DE39F92B5BB}"/>
    <dgm:cxn modelId="{24503D68-60A3-4E54-B774-E14B7A804C34}" type="presOf" srcId="{F198C17D-5304-49EA-B9D4-F9DB3D863BA3}" destId="{4175BEA2-5440-4FBA-B61B-6B50882E8747}" srcOrd="0" destOrd="0" presId="urn:microsoft.com/office/officeart/2005/8/layout/lProcess2"/>
    <dgm:cxn modelId="{724519BD-C1D4-4F0A-AF63-653A13C61147}" type="presOf" srcId="{F8A4C35D-7B1B-4339-9538-CEFEAB0E15E5}" destId="{766FF74E-496E-46B1-AF1F-D6E31CFDBD69}" srcOrd="0" destOrd="0" presId="urn:microsoft.com/office/officeart/2005/8/layout/lProcess2"/>
    <dgm:cxn modelId="{04C543D7-4A69-4B33-885A-2970862984EE}" srcId="{6233E1DF-BB12-4CA5-9083-E9C8A4AE8210}" destId="{F8A4C35D-7B1B-4339-9538-CEFEAB0E15E5}" srcOrd="1" destOrd="0" parTransId="{00B9D737-EE54-4C7C-A8A3-20C3BB63F3EE}" sibTransId="{369F9B41-BD95-4948-9005-E885ABA20D0C}"/>
    <dgm:cxn modelId="{75E96994-4271-428C-B6EC-BCCB5F77CBBF}" type="presOf" srcId="{5ADEC34F-434F-48E5-B498-A528D949FA26}" destId="{0D6E42EC-EF61-4067-9471-DAE779B46D2A}" srcOrd="0" destOrd="0" presId="urn:microsoft.com/office/officeart/2005/8/layout/lProcess2"/>
    <dgm:cxn modelId="{C6DE89AF-BBAF-4E52-9674-947425D1B1B1}" type="presOf" srcId="{6233E1DF-BB12-4CA5-9083-E9C8A4AE8210}" destId="{18A30D7B-00E1-454D-B468-733D6EF766B6}" srcOrd="1" destOrd="0" presId="urn:microsoft.com/office/officeart/2005/8/layout/lProcess2"/>
    <dgm:cxn modelId="{0692A31C-26C1-4951-8D61-59F2B5E3D2B9}" type="presOf" srcId="{F198C17D-5304-49EA-B9D4-F9DB3D863BA3}" destId="{2C9D3413-58C3-4C47-B89C-9D7F22DC83B9}" srcOrd="1" destOrd="0" presId="urn:microsoft.com/office/officeart/2005/8/layout/lProcess2"/>
    <dgm:cxn modelId="{94FC7CBE-396F-4A45-9DB0-0A4C7C54866A}" type="presOf" srcId="{E7F09993-A5BC-49B8-984F-BE2ACB5FCFD7}" destId="{A5506BB5-C690-41BC-8796-41EACA129412}" srcOrd="0" destOrd="0" presId="urn:microsoft.com/office/officeart/2005/8/layout/lProcess2"/>
    <dgm:cxn modelId="{021C3274-C9D8-448A-BEAC-4F79A1D80C78}" type="presOf" srcId="{6233E1DF-BB12-4CA5-9083-E9C8A4AE8210}" destId="{7D59005C-EABF-41CA-A06E-D04DF6734108}" srcOrd="0" destOrd="0" presId="urn:microsoft.com/office/officeart/2005/8/layout/lProcess2"/>
    <dgm:cxn modelId="{FDFF27FE-E510-4953-AC15-1BD21B13E75C}" srcId="{6233E1DF-BB12-4CA5-9083-E9C8A4AE8210}" destId="{5ADEC34F-434F-48E5-B498-A528D949FA26}" srcOrd="0" destOrd="0" parTransId="{77F0F9E4-59B8-41F2-8DD1-6C962995323E}" sibTransId="{4C89C040-5BD9-49E3-A3AB-D0BA9EFD1196}"/>
    <dgm:cxn modelId="{E1977C91-C9ED-4BDF-B09B-B9FDF73250E5}" srcId="{E7F09993-A5BC-49B8-984F-BE2ACB5FCFD7}" destId="{6233E1DF-BB12-4CA5-9083-E9C8A4AE8210}" srcOrd="0" destOrd="0" parTransId="{00F66253-F928-4864-BD7C-1251FCCB026F}" sibTransId="{E4E6A331-BB40-44DF-93BB-45C2A891B61A}"/>
    <dgm:cxn modelId="{582F87C7-8BA2-4C6A-B2E3-3D80FCAD6E9A}" type="presParOf" srcId="{A5506BB5-C690-41BC-8796-41EACA129412}" destId="{593344D6-DFC2-4F8F-843D-74F5DC265987}" srcOrd="0" destOrd="0" presId="urn:microsoft.com/office/officeart/2005/8/layout/lProcess2"/>
    <dgm:cxn modelId="{1B6A4145-9F4F-462C-8216-A8CE321233AE}" type="presParOf" srcId="{593344D6-DFC2-4F8F-843D-74F5DC265987}" destId="{7D59005C-EABF-41CA-A06E-D04DF6734108}" srcOrd="0" destOrd="0" presId="urn:microsoft.com/office/officeart/2005/8/layout/lProcess2"/>
    <dgm:cxn modelId="{3B0C66A2-0EB9-469F-A5B5-DB629BA91196}" type="presParOf" srcId="{593344D6-DFC2-4F8F-843D-74F5DC265987}" destId="{18A30D7B-00E1-454D-B468-733D6EF766B6}" srcOrd="1" destOrd="0" presId="urn:microsoft.com/office/officeart/2005/8/layout/lProcess2"/>
    <dgm:cxn modelId="{1DE15A1E-6AFA-4A2D-8542-434DDC66082D}" type="presParOf" srcId="{593344D6-DFC2-4F8F-843D-74F5DC265987}" destId="{CA3F81C8-812C-4AE4-A042-F6A0D26E8770}" srcOrd="2" destOrd="0" presId="urn:microsoft.com/office/officeart/2005/8/layout/lProcess2"/>
    <dgm:cxn modelId="{BA324FDF-1B94-4115-8522-20916E07CD91}" type="presParOf" srcId="{CA3F81C8-812C-4AE4-A042-F6A0D26E8770}" destId="{D072F3FD-FCA6-4305-80CF-8C6FED42EF32}" srcOrd="0" destOrd="0" presId="urn:microsoft.com/office/officeart/2005/8/layout/lProcess2"/>
    <dgm:cxn modelId="{4B0B6A92-892D-4A73-A408-D64A1F2F23A2}" type="presParOf" srcId="{D072F3FD-FCA6-4305-80CF-8C6FED42EF32}" destId="{0D6E42EC-EF61-4067-9471-DAE779B46D2A}" srcOrd="0" destOrd="0" presId="urn:microsoft.com/office/officeart/2005/8/layout/lProcess2"/>
    <dgm:cxn modelId="{14865DAE-EACA-43F0-91C9-680AAE202205}" type="presParOf" srcId="{D072F3FD-FCA6-4305-80CF-8C6FED42EF32}" destId="{CEC26559-DF04-4A02-9679-BADC4023E993}" srcOrd="1" destOrd="0" presId="urn:microsoft.com/office/officeart/2005/8/layout/lProcess2"/>
    <dgm:cxn modelId="{7E9C3F84-CB68-4367-B464-C15D8160C957}" type="presParOf" srcId="{D072F3FD-FCA6-4305-80CF-8C6FED42EF32}" destId="{766FF74E-496E-46B1-AF1F-D6E31CFDBD69}" srcOrd="2" destOrd="0" presId="urn:microsoft.com/office/officeart/2005/8/layout/lProcess2"/>
    <dgm:cxn modelId="{697BE65F-8D82-4C1D-AD3A-8C91308A6413}" type="presParOf" srcId="{A5506BB5-C690-41BC-8796-41EACA129412}" destId="{9E38A87C-F868-4FE2-9858-960F0CDD7743}" srcOrd="1" destOrd="0" presId="urn:microsoft.com/office/officeart/2005/8/layout/lProcess2"/>
    <dgm:cxn modelId="{EE929E54-E0E5-4EF4-964E-1C796114998F}" type="presParOf" srcId="{A5506BB5-C690-41BC-8796-41EACA129412}" destId="{8DBF9152-E6BB-4C0D-A357-F841729AC027}" srcOrd="2" destOrd="0" presId="urn:microsoft.com/office/officeart/2005/8/layout/lProcess2"/>
    <dgm:cxn modelId="{B6063DB1-2E74-4E7E-B8B9-C6FD6870059B}" type="presParOf" srcId="{8DBF9152-E6BB-4C0D-A357-F841729AC027}" destId="{4175BEA2-5440-4FBA-B61B-6B50882E8747}" srcOrd="0" destOrd="0" presId="urn:microsoft.com/office/officeart/2005/8/layout/lProcess2"/>
    <dgm:cxn modelId="{D6C70058-3F95-4FD6-B01C-74599C3C6AAE}" type="presParOf" srcId="{8DBF9152-E6BB-4C0D-A357-F841729AC027}" destId="{2C9D3413-58C3-4C47-B89C-9D7F22DC83B9}" srcOrd="1" destOrd="0" presId="urn:microsoft.com/office/officeart/2005/8/layout/lProcess2"/>
    <dgm:cxn modelId="{95D8F9DE-5CF6-4760-9637-E7AC6235EA04}" type="presParOf" srcId="{8DBF9152-E6BB-4C0D-A357-F841729AC027}" destId="{A3887EFC-168E-423F-8757-30BF60CE7041}" srcOrd="2" destOrd="0" presId="urn:microsoft.com/office/officeart/2005/8/layout/lProcess2"/>
    <dgm:cxn modelId="{C5CAC901-1371-4939-B92E-752EB41E8020}" type="presParOf" srcId="{A3887EFC-168E-423F-8757-30BF60CE7041}" destId="{1F561EC5-75A6-4CF1-9888-74AB385B68FF}" srcOrd="0" destOrd="0" presId="urn:microsoft.com/office/officeart/2005/8/layout/lProcess2"/>
    <dgm:cxn modelId="{467B2F9D-F7FE-415D-BCC2-0C4EDF7EEC95}" type="presParOf" srcId="{1F561EC5-75A6-4CF1-9888-74AB385B68FF}" destId="{8D4F9613-FBAB-4780-970F-DAF220C35E89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2F21E90-E272-49FC-A991-FD24418F99F2}" type="doc">
      <dgm:prSet loTypeId="urn:microsoft.com/office/officeart/2005/8/layout/hList3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40C30C89-DC99-499C-B31E-A729FD3E56CC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Учні мають: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6E8963-336B-40CD-8336-482BB96F2413}" type="parTrans" cxnId="{70B0E2AB-8FA3-4EAA-AED1-F68B277A0DC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7A227-FA3D-4D83-829B-5EB2EBACF9FD}" type="sibTrans" cxnId="{70B0E2AB-8FA3-4EAA-AED1-F68B277A0DC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BA6E89-46EB-43D6-B676-19FDAC59199C}">
      <dgm:prSet phldrT="[Текст]"/>
      <dgm:spPr/>
      <dgm:t>
        <a:bodyPr/>
        <a:lstStyle/>
        <a:p>
          <a:r>
            <a:rPr lang="uk-UA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знати визначення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термінів і понять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0539F2-945E-426E-A43E-FB80D366E6B9}" type="parTrans" cxnId="{767FE3A0-BA54-4FDE-8FF8-0A05AB4BF35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6ACF15-9B90-48E9-BA3C-4B5C05B2096D}" type="sibTrans" cxnId="{767FE3A0-BA54-4FDE-8FF8-0A05AB4BF35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87808E-DBAD-45F6-A166-E29784C06A8E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оперувати ними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uk-UA" b="1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співідносити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 діяльністю певних історичних діячів, політичних сил, епохою тощо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3C9DDC-CB63-467C-93A2-59A1895E5D20}" type="parTrans" cxnId="{06014BC8-754B-41A7-9353-71BA46141B31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C2F3CE-2C01-4863-AA7C-9A6B1A5D7EC8}" type="sibTrans" cxnId="{06014BC8-754B-41A7-9353-71BA46141B31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AF402A-4788-4F61-AA3E-02922DE6597E}" type="pres">
      <dgm:prSet presAssocID="{C2F21E90-E272-49FC-A991-FD24418F99F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CACB327-9064-4AB8-ADCA-58075F424F14}" type="pres">
      <dgm:prSet presAssocID="{40C30C89-DC99-499C-B31E-A729FD3E56CC}" presName="roof" presStyleLbl="dkBgShp" presStyleIdx="0" presStyleCnt="2"/>
      <dgm:spPr/>
      <dgm:t>
        <a:bodyPr/>
        <a:lstStyle/>
        <a:p>
          <a:endParaRPr lang="uk-UA"/>
        </a:p>
      </dgm:t>
    </dgm:pt>
    <dgm:pt modelId="{4D70B3B4-E265-451F-9366-B05B4EE81A5A}" type="pres">
      <dgm:prSet presAssocID="{40C30C89-DC99-499C-B31E-A729FD3E56CC}" presName="pillars" presStyleCnt="0"/>
      <dgm:spPr/>
    </dgm:pt>
    <dgm:pt modelId="{8153E441-842C-4177-A079-5AB9FE2F6330}" type="pres">
      <dgm:prSet presAssocID="{40C30C89-DC99-499C-B31E-A729FD3E56CC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34D21A9-CE9A-4347-BB99-13EF8D74796C}" type="pres">
      <dgm:prSet presAssocID="{2087808E-DBAD-45F6-A166-E29784C06A8E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14CAA9-1EC8-4F0A-939C-42D17D73D73B}" type="pres">
      <dgm:prSet presAssocID="{40C30C89-DC99-499C-B31E-A729FD3E56CC}" presName="base" presStyleLbl="dkBgShp" presStyleIdx="1" presStyleCnt="2"/>
      <dgm:spPr/>
    </dgm:pt>
  </dgm:ptLst>
  <dgm:cxnLst>
    <dgm:cxn modelId="{EE7FBA86-D379-4960-84D6-6F4A4D6C789A}" type="presOf" srcId="{40C30C89-DC99-499C-B31E-A729FD3E56CC}" destId="{CCACB327-9064-4AB8-ADCA-58075F424F14}" srcOrd="0" destOrd="0" presId="urn:microsoft.com/office/officeart/2005/8/layout/hList3"/>
    <dgm:cxn modelId="{767FE3A0-BA54-4FDE-8FF8-0A05AB4BF357}" srcId="{40C30C89-DC99-499C-B31E-A729FD3E56CC}" destId="{2ABA6E89-46EB-43D6-B676-19FDAC59199C}" srcOrd="0" destOrd="0" parTransId="{780539F2-945E-426E-A43E-FB80D366E6B9}" sibTransId="{446ACF15-9B90-48E9-BA3C-4B5C05B2096D}"/>
    <dgm:cxn modelId="{3D3F6D31-7AD9-4DD7-8EEE-1E2CBA16C9A1}" type="presOf" srcId="{2087808E-DBAD-45F6-A166-E29784C06A8E}" destId="{334D21A9-CE9A-4347-BB99-13EF8D74796C}" srcOrd="0" destOrd="0" presId="urn:microsoft.com/office/officeart/2005/8/layout/hList3"/>
    <dgm:cxn modelId="{45B90252-EA78-4F40-8899-00C978726436}" type="presOf" srcId="{C2F21E90-E272-49FC-A991-FD24418F99F2}" destId="{BBAF402A-4788-4F61-AA3E-02922DE6597E}" srcOrd="0" destOrd="0" presId="urn:microsoft.com/office/officeart/2005/8/layout/hList3"/>
    <dgm:cxn modelId="{C78D81D2-6416-4B48-BC52-E6AEE11AF341}" type="presOf" srcId="{2ABA6E89-46EB-43D6-B676-19FDAC59199C}" destId="{8153E441-842C-4177-A079-5AB9FE2F6330}" srcOrd="0" destOrd="0" presId="urn:microsoft.com/office/officeart/2005/8/layout/hList3"/>
    <dgm:cxn modelId="{70B0E2AB-8FA3-4EAA-AED1-F68B277A0DC2}" srcId="{C2F21E90-E272-49FC-A991-FD24418F99F2}" destId="{40C30C89-DC99-499C-B31E-A729FD3E56CC}" srcOrd="0" destOrd="0" parTransId="{146E8963-336B-40CD-8336-482BB96F2413}" sibTransId="{EE37A227-FA3D-4D83-829B-5EB2EBACF9FD}"/>
    <dgm:cxn modelId="{06014BC8-754B-41A7-9353-71BA46141B31}" srcId="{40C30C89-DC99-499C-B31E-A729FD3E56CC}" destId="{2087808E-DBAD-45F6-A166-E29784C06A8E}" srcOrd="1" destOrd="0" parTransId="{5D3C9DDC-CB63-467C-93A2-59A1895E5D20}" sibTransId="{B8C2F3CE-2C01-4863-AA7C-9A6B1A5D7EC8}"/>
    <dgm:cxn modelId="{FA700922-CF7D-4076-A6E9-F6A6CB777C24}" type="presParOf" srcId="{BBAF402A-4788-4F61-AA3E-02922DE6597E}" destId="{CCACB327-9064-4AB8-ADCA-58075F424F14}" srcOrd="0" destOrd="0" presId="urn:microsoft.com/office/officeart/2005/8/layout/hList3"/>
    <dgm:cxn modelId="{2FE14A88-8040-46B9-A3CD-B903FE25138C}" type="presParOf" srcId="{BBAF402A-4788-4F61-AA3E-02922DE6597E}" destId="{4D70B3B4-E265-451F-9366-B05B4EE81A5A}" srcOrd="1" destOrd="0" presId="urn:microsoft.com/office/officeart/2005/8/layout/hList3"/>
    <dgm:cxn modelId="{50E5EF1B-5175-478D-84EA-2B3A67A9736B}" type="presParOf" srcId="{4D70B3B4-E265-451F-9366-B05B4EE81A5A}" destId="{8153E441-842C-4177-A079-5AB9FE2F6330}" srcOrd="0" destOrd="0" presId="urn:microsoft.com/office/officeart/2005/8/layout/hList3"/>
    <dgm:cxn modelId="{CBABD136-ADC5-4B05-8A97-67045480A32F}" type="presParOf" srcId="{4D70B3B4-E265-451F-9366-B05B4EE81A5A}" destId="{334D21A9-CE9A-4347-BB99-13EF8D74796C}" srcOrd="1" destOrd="0" presId="urn:microsoft.com/office/officeart/2005/8/layout/hList3"/>
    <dgm:cxn modelId="{67575557-C22F-4D5B-85A7-2723D14600B8}" type="presParOf" srcId="{BBAF402A-4788-4F61-AA3E-02922DE6597E}" destId="{7B14CAA9-1EC8-4F0A-939C-42D17D73D73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2F21E90-E272-49FC-A991-FD24418F99F2}" type="doc">
      <dgm:prSet loTypeId="urn:microsoft.com/office/officeart/2005/8/layout/hList3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40C30C89-DC99-499C-B31E-A729FD3E56CC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Учні мають: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6E8963-336B-40CD-8336-482BB96F2413}" type="parTrans" cxnId="{70B0E2AB-8FA3-4EAA-AED1-F68B277A0DC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7A227-FA3D-4D83-829B-5EB2EBACF9FD}" type="sibTrans" cxnId="{70B0E2AB-8FA3-4EAA-AED1-F68B277A0DC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BA6E89-46EB-43D6-B676-19FDAC59199C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Характеризувати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діяльність історичних діячів, 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0539F2-945E-426E-A43E-FB80D366E6B9}" type="parTrans" cxnId="{767FE3A0-BA54-4FDE-8FF8-0A05AB4BF35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6ACF15-9B90-48E9-BA3C-4B5C05B2096D}" type="sibTrans" cxnId="{767FE3A0-BA54-4FDE-8FF8-0A05AB4BF35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87808E-DBAD-45F6-A166-E29784C06A8E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Оцінювати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їх вплив на хід історичних подій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3C9DDC-CB63-467C-93A2-59A1895E5D20}" type="parTrans" cxnId="{06014BC8-754B-41A7-9353-71BA46141B31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C2F3CE-2C01-4863-AA7C-9A6B1A5D7EC8}" type="sibTrans" cxnId="{06014BC8-754B-41A7-9353-71BA46141B31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C8DBB9-4C64-40DD-90BD-05A5FA646F85}">
      <dgm:prSet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Вміти розпізнавати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їх за портретними рисами (автентичними пам’ятками – фотографіями тощо)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44AC6-1041-46DD-B287-B7CF7AA8E002}" type="parTrans" cxnId="{FBC071E6-1FD3-4431-BB1A-BE00AFFEDAC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1F5A7-F72A-48F0-A9A3-42875387671D}" type="sibTrans" cxnId="{FBC071E6-1FD3-4431-BB1A-BE00AFFEDAC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AF402A-4788-4F61-AA3E-02922DE6597E}" type="pres">
      <dgm:prSet presAssocID="{C2F21E90-E272-49FC-A991-FD24418F99F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CACB327-9064-4AB8-ADCA-58075F424F14}" type="pres">
      <dgm:prSet presAssocID="{40C30C89-DC99-499C-B31E-A729FD3E56CC}" presName="roof" presStyleLbl="dkBgShp" presStyleIdx="0" presStyleCnt="2"/>
      <dgm:spPr/>
      <dgm:t>
        <a:bodyPr/>
        <a:lstStyle/>
        <a:p>
          <a:endParaRPr lang="uk-UA"/>
        </a:p>
      </dgm:t>
    </dgm:pt>
    <dgm:pt modelId="{4D70B3B4-E265-451F-9366-B05B4EE81A5A}" type="pres">
      <dgm:prSet presAssocID="{40C30C89-DC99-499C-B31E-A729FD3E56CC}" presName="pillars" presStyleCnt="0"/>
      <dgm:spPr/>
    </dgm:pt>
    <dgm:pt modelId="{8153E441-842C-4177-A079-5AB9FE2F6330}" type="pres">
      <dgm:prSet presAssocID="{40C30C89-DC99-499C-B31E-A729FD3E56CC}" presName="pillar1" presStyleLbl="node1" presStyleIdx="0" presStyleCnt="3" custScaleX="12970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34D21A9-CE9A-4347-BB99-13EF8D74796C}" type="pres">
      <dgm:prSet presAssocID="{2087808E-DBAD-45F6-A166-E29784C06A8E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ECB2B9-0744-4B27-A12C-6D004B780840}" type="pres">
      <dgm:prSet presAssocID="{98C8DBB9-4C64-40DD-90BD-05A5FA646F85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14CAA9-1EC8-4F0A-939C-42D17D73D73B}" type="pres">
      <dgm:prSet presAssocID="{40C30C89-DC99-499C-B31E-A729FD3E56CC}" presName="base" presStyleLbl="dkBgShp" presStyleIdx="1" presStyleCnt="2"/>
      <dgm:spPr/>
    </dgm:pt>
  </dgm:ptLst>
  <dgm:cxnLst>
    <dgm:cxn modelId="{FBC071E6-1FD3-4431-BB1A-BE00AFFEDAC2}" srcId="{40C30C89-DC99-499C-B31E-A729FD3E56CC}" destId="{98C8DBB9-4C64-40DD-90BD-05A5FA646F85}" srcOrd="2" destOrd="0" parTransId="{BAF44AC6-1041-46DD-B287-B7CF7AA8E002}" sibTransId="{E7E1F5A7-F72A-48F0-A9A3-42875387671D}"/>
    <dgm:cxn modelId="{767FE3A0-BA54-4FDE-8FF8-0A05AB4BF357}" srcId="{40C30C89-DC99-499C-B31E-A729FD3E56CC}" destId="{2ABA6E89-46EB-43D6-B676-19FDAC59199C}" srcOrd="0" destOrd="0" parTransId="{780539F2-945E-426E-A43E-FB80D366E6B9}" sibTransId="{446ACF15-9B90-48E9-BA3C-4B5C05B2096D}"/>
    <dgm:cxn modelId="{BDDC6FF4-D8FD-4A34-A0AD-347025008E6A}" type="presOf" srcId="{C2F21E90-E272-49FC-A991-FD24418F99F2}" destId="{BBAF402A-4788-4F61-AA3E-02922DE6597E}" srcOrd="0" destOrd="0" presId="urn:microsoft.com/office/officeart/2005/8/layout/hList3"/>
    <dgm:cxn modelId="{5046AAB0-402D-436F-9CDC-D556473D22A3}" type="presOf" srcId="{98C8DBB9-4C64-40DD-90BD-05A5FA646F85}" destId="{90ECB2B9-0744-4B27-A12C-6D004B780840}" srcOrd="0" destOrd="0" presId="urn:microsoft.com/office/officeart/2005/8/layout/hList3"/>
    <dgm:cxn modelId="{3F9506E5-0E4F-478A-896D-CC753A407D4B}" type="presOf" srcId="{2ABA6E89-46EB-43D6-B676-19FDAC59199C}" destId="{8153E441-842C-4177-A079-5AB9FE2F6330}" srcOrd="0" destOrd="0" presId="urn:microsoft.com/office/officeart/2005/8/layout/hList3"/>
    <dgm:cxn modelId="{986D123F-C9F0-4FC3-9ADB-E1EAB6DB216B}" type="presOf" srcId="{2087808E-DBAD-45F6-A166-E29784C06A8E}" destId="{334D21A9-CE9A-4347-BB99-13EF8D74796C}" srcOrd="0" destOrd="0" presId="urn:microsoft.com/office/officeart/2005/8/layout/hList3"/>
    <dgm:cxn modelId="{76592609-1705-4F76-88F8-312673B97AAE}" type="presOf" srcId="{40C30C89-DC99-499C-B31E-A729FD3E56CC}" destId="{CCACB327-9064-4AB8-ADCA-58075F424F14}" srcOrd="0" destOrd="0" presId="urn:microsoft.com/office/officeart/2005/8/layout/hList3"/>
    <dgm:cxn modelId="{70B0E2AB-8FA3-4EAA-AED1-F68B277A0DC2}" srcId="{C2F21E90-E272-49FC-A991-FD24418F99F2}" destId="{40C30C89-DC99-499C-B31E-A729FD3E56CC}" srcOrd="0" destOrd="0" parTransId="{146E8963-336B-40CD-8336-482BB96F2413}" sibTransId="{EE37A227-FA3D-4D83-829B-5EB2EBACF9FD}"/>
    <dgm:cxn modelId="{06014BC8-754B-41A7-9353-71BA46141B31}" srcId="{40C30C89-DC99-499C-B31E-A729FD3E56CC}" destId="{2087808E-DBAD-45F6-A166-E29784C06A8E}" srcOrd="1" destOrd="0" parTransId="{5D3C9DDC-CB63-467C-93A2-59A1895E5D20}" sibTransId="{B8C2F3CE-2C01-4863-AA7C-9A6B1A5D7EC8}"/>
    <dgm:cxn modelId="{61D79A34-BC3F-4E40-B93E-A4B11DD8122D}" type="presParOf" srcId="{BBAF402A-4788-4F61-AA3E-02922DE6597E}" destId="{CCACB327-9064-4AB8-ADCA-58075F424F14}" srcOrd="0" destOrd="0" presId="urn:microsoft.com/office/officeart/2005/8/layout/hList3"/>
    <dgm:cxn modelId="{2BDA4533-C04F-40A3-AA9C-602E0E1F24B9}" type="presParOf" srcId="{BBAF402A-4788-4F61-AA3E-02922DE6597E}" destId="{4D70B3B4-E265-451F-9366-B05B4EE81A5A}" srcOrd="1" destOrd="0" presId="urn:microsoft.com/office/officeart/2005/8/layout/hList3"/>
    <dgm:cxn modelId="{DCE30231-0DFA-4FDF-A8D2-DA8940060D58}" type="presParOf" srcId="{4D70B3B4-E265-451F-9366-B05B4EE81A5A}" destId="{8153E441-842C-4177-A079-5AB9FE2F6330}" srcOrd="0" destOrd="0" presId="urn:microsoft.com/office/officeart/2005/8/layout/hList3"/>
    <dgm:cxn modelId="{DB2498A4-F59D-469C-BE24-E91F280289B6}" type="presParOf" srcId="{4D70B3B4-E265-451F-9366-B05B4EE81A5A}" destId="{334D21A9-CE9A-4347-BB99-13EF8D74796C}" srcOrd="1" destOrd="0" presId="urn:microsoft.com/office/officeart/2005/8/layout/hList3"/>
    <dgm:cxn modelId="{FF08DFCC-9415-40C9-8BCB-2D0D2088AEB7}" type="presParOf" srcId="{4D70B3B4-E265-451F-9366-B05B4EE81A5A}" destId="{90ECB2B9-0744-4B27-A12C-6D004B780840}" srcOrd="2" destOrd="0" presId="urn:microsoft.com/office/officeart/2005/8/layout/hList3"/>
    <dgm:cxn modelId="{386AA754-B200-4CAE-9F3B-8D20CF61F612}" type="presParOf" srcId="{BBAF402A-4788-4F61-AA3E-02922DE6597E}" destId="{7B14CAA9-1EC8-4F0A-939C-42D17D73D73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429AD1-3DEE-407B-B1A4-53DFE90FFDAE}" type="doc">
      <dgm:prSet loTypeId="urn:microsoft.com/office/officeart/2005/8/layout/h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61DD1DD1-6F55-41E9-99A1-CDBCAC08742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Завдання з </a:t>
          </a:r>
          <a:r>
            <a:rPr lang="ru-RU" sz="4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вибором</a:t>
          </a: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однієї</a:t>
          </a: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правильної</a:t>
          </a: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відповіді</a:t>
          </a: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(№ 1–23*, 31–53)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6611E-34AF-407C-8932-2371799A8EDC}" type="parTrans" cxnId="{A9F4369D-A3EC-458C-8381-A3922723B57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981EA9-989B-4D50-910E-B5BE7D305495}" type="sibTrans" cxnId="{A9F4369D-A3EC-458C-8381-A3922723B57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448E3-E3BA-4E45-93B1-50BA7A28513A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 складається з основи та </a:t>
          </a:r>
          <a:r>
            <a:rPr lang="uk-UA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чотирьох 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варіантів відповіді, з яких 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лише один правильний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430305-DB4C-4371-812D-1A1D385BF61B}" type="parTrans" cxnId="{E989CFB7-EA10-41BD-A632-6A39648F5D8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EE6A1-C753-4716-8F6E-ACFCD39BA8AA}" type="sibTrans" cxnId="{E989CFB7-EA10-41BD-A632-6A39648F5D8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EB222D-CB3E-4098-B8B4-9F7B1040D10C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вважається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виконаним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учасник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ЗНО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вибрав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позначив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відповідь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 бланку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відповідей </a:t>
          </a:r>
          <a:r>
            <a:rPr lang="uk-UA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 </a:t>
          </a:r>
          <a:endParaRPr lang="uk-UA" b="1" i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117B57-C98F-46EA-91ED-2C83D9FAA52E}" type="parTrans" cxnId="{4D9271BB-161F-4D25-B919-44BB0A67E6F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7DF22C-763E-4CF3-A342-BB3CDFACE04D}" type="sibTrans" cxnId="{4D9271BB-161F-4D25-B919-44BB0A67E6F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B6A5F-F8D5-4CA5-8170-2B2664F8536A}" type="pres">
      <dgm:prSet presAssocID="{BE429AD1-3DEE-407B-B1A4-53DFE90FFDA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298CCD2-09F2-42D6-92CF-F00E338202C2}" type="pres">
      <dgm:prSet presAssocID="{61DD1DD1-6F55-41E9-99A1-CDBCAC087423}" presName="roof" presStyleLbl="dkBgShp" presStyleIdx="0" presStyleCnt="2"/>
      <dgm:spPr/>
      <dgm:t>
        <a:bodyPr/>
        <a:lstStyle/>
        <a:p>
          <a:endParaRPr lang="uk-UA"/>
        </a:p>
      </dgm:t>
    </dgm:pt>
    <dgm:pt modelId="{940EF9C0-55A6-46C0-B254-9088F153B595}" type="pres">
      <dgm:prSet presAssocID="{61DD1DD1-6F55-41E9-99A1-CDBCAC087423}" presName="pillars" presStyleCnt="0"/>
      <dgm:spPr/>
    </dgm:pt>
    <dgm:pt modelId="{B0F425F2-C2F3-447D-B9BC-EF4AE41C281D}" type="pres">
      <dgm:prSet presAssocID="{61DD1DD1-6F55-41E9-99A1-CDBCAC087423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8C795F-C221-40D6-8664-439D22AAAF36}" type="pres">
      <dgm:prSet presAssocID="{0FEB222D-CB3E-4098-B8B4-9F7B1040D10C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20CB8C-8DD0-4C80-946F-23F9C917C4DD}" type="pres">
      <dgm:prSet presAssocID="{61DD1DD1-6F55-41E9-99A1-CDBCAC087423}" presName="base" presStyleLbl="dkBgShp" presStyleIdx="1" presStyleCnt="2"/>
      <dgm:spPr/>
    </dgm:pt>
  </dgm:ptLst>
  <dgm:cxnLst>
    <dgm:cxn modelId="{4D9271BB-161F-4D25-B919-44BB0A67E6F6}" srcId="{61DD1DD1-6F55-41E9-99A1-CDBCAC087423}" destId="{0FEB222D-CB3E-4098-B8B4-9F7B1040D10C}" srcOrd="1" destOrd="0" parTransId="{F8117B57-C98F-46EA-91ED-2C83D9FAA52E}" sibTransId="{597DF22C-763E-4CF3-A342-BB3CDFACE04D}"/>
    <dgm:cxn modelId="{A9F4369D-A3EC-458C-8381-A3922723B573}" srcId="{BE429AD1-3DEE-407B-B1A4-53DFE90FFDAE}" destId="{61DD1DD1-6F55-41E9-99A1-CDBCAC087423}" srcOrd="0" destOrd="0" parTransId="{3206611E-34AF-407C-8932-2371799A8EDC}" sibTransId="{03981EA9-989B-4D50-910E-B5BE7D305495}"/>
    <dgm:cxn modelId="{0F3DC2ED-5B1D-4A8A-8171-D8F9444830F8}" type="presOf" srcId="{6E0448E3-E3BA-4E45-93B1-50BA7A28513A}" destId="{B0F425F2-C2F3-447D-B9BC-EF4AE41C281D}" srcOrd="0" destOrd="0" presId="urn:microsoft.com/office/officeart/2005/8/layout/hList3"/>
    <dgm:cxn modelId="{E4C7A066-21CB-4394-9DE7-5E0C60ACC531}" type="presOf" srcId="{61DD1DD1-6F55-41E9-99A1-CDBCAC087423}" destId="{E298CCD2-09F2-42D6-92CF-F00E338202C2}" srcOrd="0" destOrd="0" presId="urn:microsoft.com/office/officeart/2005/8/layout/hList3"/>
    <dgm:cxn modelId="{EB1EBC1C-FDAA-4CE5-BCEE-B417163E54EB}" type="presOf" srcId="{0FEB222D-CB3E-4098-B8B4-9F7B1040D10C}" destId="{018C795F-C221-40D6-8664-439D22AAAF36}" srcOrd="0" destOrd="0" presId="urn:microsoft.com/office/officeart/2005/8/layout/hList3"/>
    <dgm:cxn modelId="{87F571CA-8AC7-425C-B349-ECFFD0670799}" type="presOf" srcId="{BE429AD1-3DEE-407B-B1A4-53DFE90FFDAE}" destId="{D2BB6A5F-F8D5-4CA5-8170-2B2664F8536A}" srcOrd="0" destOrd="0" presId="urn:microsoft.com/office/officeart/2005/8/layout/hList3"/>
    <dgm:cxn modelId="{E989CFB7-EA10-41BD-A632-6A39648F5D85}" srcId="{61DD1DD1-6F55-41E9-99A1-CDBCAC087423}" destId="{6E0448E3-E3BA-4E45-93B1-50BA7A28513A}" srcOrd="0" destOrd="0" parTransId="{45430305-DB4C-4371-812D-1A1D385BF61B}" sibTransId="{81EEE6A1-C753-4716-8F6E-ACFCD39BA8AA}"/>
    <dgm:cxn modelId="{C5D8E620-B616-4BA1-AA98-6CF8C67AA0D8}" type="presParOf" srcId="{D2BB6A5F-F8D5-4CA5-8170-2B2664F8536A}" destId="{E298CCD2-09F2-42D6-92CF-F00E338202C2}" srcOrd="0" destOrd="0" presId="urn:microsoft.com/office/officeart/2005/8/layout/hList3"/>
    <dgm:cxn modelId="{B88B0AFE-A615-40DA-B828-7CB1C9A7FF6D}" type="presParOf" srcId="{D2BB6A5F-F8D5-4CA5-8170-2B2664F8536A}" destId="{940EF9C0-55A6-46C0-B254-9088F153B595}" srcOrd="1" destOrd="0" presId="urn:microsoft.com/office/officeart/2005/8/layout/hList3"/>
    <dgm:cxn modelId="{745AF615-9209-40A4-93B2-D5B1BE58450A}" type="presParOf" srcId="{940EF9C0-55A6-46C0-B254-9088F153B595}" destId="{B0F425F2-C2F3-447D-B9BC-EF4AE41C281D}" srcOrd="0" destOrd="0" presId="urn:microsoft.com/office/officeart/2005/8/layout/hList3"/>
    <dgm:cxn modelId="{28E870B5-18B2-4C12-AB19-1B7FD57E9D8D}" type="presParOf" srcId="{940EF9C0-55A6-46C0-B254-9088F153B595}" destId="{018C795F-C221-40D6-8664-439D22AAAF36}" srcOrd="1" destOrd="0" presId="urn:microsoft.com/office/officeart/2005/8/layout/hList3"/>
    <dgm:cxn modelId="{E29346F5-2435-4817-8B64-C35238A0A1B6}" type="presParOf" srcId="{D2BB6A5F-F8D5-4CA5-8170-2B2664F8536A}" destId="{B620CB8C-8DD0-4C80-946F-23F9C917C4D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89FEBB-7633-4333-938C-4F40D556E92B}" type="doc">
      <dgm:prSet loTypeId="urn:microsoft.com/office/officeart/2005/8/layout/h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871AB3A6-8C27-4FFC-B1AA-68ED5EDDF84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Завдання на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встановлення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відповідності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(«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логічні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пари»)          (№ 24–26*, 54–56)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6E3E95-82CE-436B-871E-C830DDC3BE40}" type="parTrans" cxnId="{D38F85EB-09E0-4AF4-9923-B516F0D14AF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C9ECA-EF02-4F03-9186-0982F4A55E1F}" type="sibTrans" cxnId="{D38F85EB-09E0-4AF4-9923-B516F0D14AFA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2A14E0-62DB-4F81-88E2-598C0B54E274}">
      <dgm:prSet/>
      <dgm:spPr/>
      <dgm:t>
        <a:bodyPr/>
        <a:lstStyle/>
        <a:p>
          <a:endParaRPr lang="uk-UA"/>
        </a:p>
      </dgm:t>
    </dgm:pt>
    <dgm:pt modelId="{94798CB2-0ADC-4470-A367-1F8B674395D7}" type="parTrans" cxnId="{57B24543-FD08-40FB-8B44-6DA3F8E2117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1573B-87A1-4375-B1FE-2B1E49EE10D9}" type="sibTrans" cxnId="{57B24543-FD08-40FB-8B44-6DA3F8E2117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31409E-CABD-49FB-B0ED-65045E873B7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складається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основи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двох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стовпчиків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інформації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позначених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цифрами 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ліворуч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і буквами 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праворуч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054CE-B2E7-4708-ACD7-96BD39840C18}" type="parTrans" cxnId="{DFC83263-E1AB-4BFC-97D5-8BCE86D88E5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13246-1A23-4A6B-8C89-6013358B5A5C}" type="sibTrans" cxnId="{DFC83263-E1AB-4BFC-97D5-8BCE86D88E5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5E49AC-7254-4D2A-9BBE-CE7E9D88581E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Виконання завдання передбачає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встановлення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відповідності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утворення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логічних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пар»)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між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інформацією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позначеною цифрами та буквами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C62F9-7DDF-4279-A20E-613176876A15}" type="parTrans" cxnId="{CA2B58A2-427B-4763-85FC-DD18765B93C4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05441F-19E4-479B-88BA-3D39FCBD6D04}" type="sibTrans" cxnId="{CA2B58A2-427B-4763-85FC-DD18765B93C4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820DB2-3EAB-4306-885B-4E2A74BF7EC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вважається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виконаним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учасник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ЗНО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зробив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позначки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перетинах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рядків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 до 4)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 колонок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букви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 до Д) у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таблиці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бланка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відповідей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endParaRPr lang="uk-UA" b="1" i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25BE2E-6127-4045-A4D2-C00E32A93EF2}" type="parTrans" cxnId="{0589911B-A9C0-49C1-972E-EDD98D46ABD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C44F31-E37B-465B-8EDC-954952333E3B}" type="sibTrans" cxnId="{0589911B-A9C0-49C1-972E-EDD98D46ABD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3B557-A1EA-48ED-8187-BC7EC5648174}" type="pres">
      <dgm:prSet presAssocID="{DB89FEBB-7633-4333-938C-4F40D556E92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A62AC4A-6904-4D8E-91D3-1CFAD5335D5B}" type="pres">
      <dgm:prSet presAssocID="{871AB3A6-8C27-4FFC-B1AA-68ED5EDDF84E}" presName="roof" presStyleLbl="dkBgShp" presStyleIdx="0" presStyleCnt="2"/>
      <dgm:spPr/>
      <dgm:t>
        <a:bodyPr/>
        <a:lstStyle/>
        <a:p>
          <a:endParaRPr lang="uk-UA"/>
        </a:p>
      </dgm:t>
    </dgm:pt>
    <dgm:pt modelId="{0FA4DD4E-07FB-4B5E-8C01-EA5B2ED8046E}" type="pres">
      <dgm:prSet presAssocID="{871AB3A6-8C27-4FFC-B1AA-68ED5EDDF84E}" presName="pillars" presStyleCnt="0"/>
      <dgm:spPr/>
    </dgm:pt>
    <dgm:pt modelId="{7F1D3369-03F3-4A08-8EB6-E1E775385AAA}" type="pres">
      <dgm:prSet presAssocID="{871AB3A6-8C27-4FFC-B1AA-68ED5EDDF84E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C80A42-82D2-4A2E-9D10-EBC0DD31D1AC}" type="pres">
      <dgm:prSet presAssocID="{1C5E49AC-7254-4D2A-9BBE-CE7E9D88581E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CFFB49-C206-43D5-8DB9-A1B449BB963E}" type="pres">
      <dgm:prSet presAssocID="{A1820DB2-3EAB-4306-885B-4E2A74BF7EC7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402A16C-7D40-4A2B-A176-399790A89288}" type="pres">
      <dgm:prSet presAssocID="{871AB3A6-8C27-4FFC-B1AA-68ED5EDDF84E}" presName="base" presStyleLbl="dkBgShp" presStyleIdx="1" presStyleCnt="2"/>
      <dgm:spPr/>
    </dgm:pt>
  </dgm:ptLst>
  <dgm:cxnLst>
    <dgm:cxn modelId="{DFC83263-E1AB-4BFC-97D5-8BCE86D88E5F}" srcId="{871AB3A6-8C27-4FFC-B1AA-68ED5EDDF84E}" destId="{7131409E-CABD-49FB-B0ED-65045E873B73}" srcOrd="0" destOrd="0" parTransId="{86A054CE-B2E7-4708-ACD7-96BD39840C18}" sibTransId="{32D13246-1A23-4A6B-8C89-6013358B5A5C}"/>
    <dgm:cxn modelId="{0F3C3129-985B-44D6-BCA2-F57CF6D6DF82}" type="presOf" srcId="{A1820DB2-3EAB-4306-885B-4E2A74BF7EC7}" destId="{ECCFFB49-C206-43D5-8DB9-A1B449BB963E}" srcOrd="0" destOrd="0" presId="urn:microsoft.com/office/officeart/2005/8/layout/hList3"/>
    <dgm:cxn modelId="{0589911B-A9C0-49C1-972E-EDD98D46ABD2}" srcId="{871AB3A6-8C27-4FFC-B1AA-68ED5EDDF84E}" destId="{A1820DB2-3EAB-4306-885B-4E2A74BF7EC7}" srcOrd="2" destOrd="0" parTransId="{F825BE2E-6127-4045-A4D2-C00E32A93EF2}" sibTransId="{02C44F31-E37B-465B-8EDC-954952333E3B}"/>
    <dgm:cxn modelId="{D6E9F02D-D9AF-4335-9724-5F61F93D8286}" type="presOf" srcId="{7131409E-CABD-49FB-B0ED-65045E873B73}" destId="{7F1D3369-03F3-4A08-8EB6-E1E775385AAA}" srcOrd="0" destOrd="0" presId="urn:microsoft.com/office/officeart/2005/8/layout/hList3"/>
    <dgm:cxn modelId="{08953E7F-24E3-4D03-8462-861DAE91A403}" type="presOf" srcId="{DB89FEBB-7633-4333-938C-4F40D556E92B}" destId="{B4F3B557-A1EA-48ED-8187-BC7EC5648174}" srcOrd="0" destOrd="0" presId="urn:microsoft.com/office/officeart/2005/8/layout/hList3"/>
    <dgm:cxn modelId="{0490BD81-390F-4ABA-A554-BFB1150D98FB}" type="presOf" srcId="{871AB3A6-8C27-4FFC-B1AA-68ED5EDDF84E}" destId="{AA62AC4A-6904-4D8E-91D3-1CFAD5335D5B}" srcOrd="0" destOrd="0" presId="urn:microsoft.com/office/officeart/2005/8/layout/hList3"/>
    <dgm:cxn modelId="{CA2B58A2-427B-4763-85FC-DD18765B93C4}" srcId="{871AB3A6-8C27-4FFC-B1AA-68ED5EDDF84E}" destId="{1C5E49AC-7254-4D2A-9BBE-CE7E9D88581E}" srcOrd="1" destOrd="0" parTransId="{583C62F9-7DDF-4279-A20E-613176876A15}" sibTransId="{5205441F-19E4-479B-88BA-3D39FCBD6D04}"/>
    <dgm:cxn modelId="{57B24543-FD08-40FB-8B44-6DA3F8E2117E}" srcId="{DB89FEBB-7633-4333-938C-4F40D556E92B}" destId="{362A14E0-62DB-4F81-88E2-598C0B54E274}" srcOrd="1" destOrd="0" parTransId="{94798CB2-0ADC-4470-A367-1F8B674395D7}" sibTransId="{4E91573B-87A1-4375-B1FE-2B1E49EE10D9}"/>
    <dgm:cxn modelId="{D38F85EB-09E0-4AF4-9923-B516F0D14AFA}" srcId="{DB89FEBB-7633-4333-938C-4F40D556E92B}" destId="{871AB3A6-8C27-4FFC-B1AA-68ED5EDDF84E}" srcOrd="0" destOrd="0" parTransId="{3C6E3E95-82CE-436B-871E-C830DDC3BE40}" sibTransId="{20CC9ECA-EF02-4F03-9186-0982F4A55E1F}"/>
    <dgm:cxn modelId="{73D51D1E-3C56-4163-B364-5DBCF9B3A3A9}" type="presOf" srcId="{1C5E49AC-7254-4D2A-9BBE-CE7E9D88581E}" destId="{C7C80A42-82D2-4A2E-9D10-EBC0DD31D1AC}" srcOrd="0" destOrd="0" presId="urn:microsoft.com/office/officeart/2005/8/layout/hList3"/>
    <dgm:cxn modelId="{4EE45975-7254-4F40-81F1-760561B30BB1}" type="presParOf" srcId="{B4F3B557-A1EA-48ED-8187-BC7EC5648174}" destId="{AA62AC4A-6904-4D8E-91D3-1CFAD5335D5B}" srcOrd="0" destOrd="0" presId="urn:microsoft.com/office/officeart/2005/8/layout/hList3"/>
    <dgm:cxn modelId="{724F9D17-A3E4-484D-B7C2-6516C6146B07}" type="presParOf" srcId="{B4F3B557-A1EA-48ED-8187-BC7EC5648174}" destId="{0FA4DD4E-07FB-4B5E-8C01-EA5B2ED8046E}" srcOrd="1" destOrd="0" presId="urn:microsoft.com/office/officeart/2005/8/layout/hList3"/>
    <dgm:cxn modelId="{22E28C45-4941-446B-9D8F-EB23A99588A8}" type="presParOf" srcId="{0FA4DD4E-07FB-4B5E-8C01-EA5B2ED8046E}" destId="{7F1D3369-03F3-4A08-8EB6-E1E775385AAA}" srcOrd="0" destOrd="0" presId="urn:microsoft.com/office/officeart/2005/8/layout/hList3"/>
    <dgm:cxn modelId="{C7F2C072-A923-4F37-844C-041F0A99142D}" type="presParOf" srcId="{0FA4DD4E-07FB-4B5E-8C01-EA5B2ED8046E}" destId="{C7C80A42-82D2-4A2E-9D10-EBC0DD31D1AC}" srcOrd="1" destOrd="0" presId="urn:microsoft.com/office/officeart/2005/8/layout/hList3"/>
    <dgm:cxn modelId="{B7CF2925-C46C-495F-BE84-9802828D0DB5}" type="presParOf" srcId="{0FA4DD4E-07FB-4B5E-8C01-EA5B2ED8046E}" destId="{ECCFFB49-C206-43D5-8DB9-A1B449BB963E}" srcOrd="2" destOrd="0" presId="urn:microsoft.com/office/officeart/2005/8/layout/hList3"/>
    <dgm:cxn modelId="{33CD400F-4CA3-4F84-88D0-A5F095E004DF}" type="presParOf" srcId="{B4F3B557-A1EA-48ED-8187-BC7EC5648174}" destId="{A402A16C-7D40-4A2B-A176-399790A8928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429AD1-3DEE-407B-B1A4-53DFE90FFDAE}" type="doc">
      <dgm:prSet loTypeId="urn:microsoft.com/office/officeart/2005/8/layout/h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61DD1DD1-6F55-41E9-99A1-CDBCAC08742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Завдання на </a:t>
          </a:r>
          <a:r>
            <a:rPr lang="ru-RU" sz="4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встановлення</a:t>
          </a: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правильної</a:t>
          </a: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послідовності</a:t>
          </a: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(№ 27*, 28* і 57, 58). 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6611E-34AF-407C-8932-2371799A8EDC}" type="parTrans" cxnId="{A9F4369D-A3EC-458C-8381-A3922723B57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981EA9-989B-4D50-910E-B5BE7D305495}" type="sibTrans" cxnId="{A9F4369D-A3EC-458C-8381-A3922723B57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448E3-E3BA-4E45-93B1-50BA7A28513A}">
      <dgm:prSet/>
      <dgm:spPr/>
      <dgm:t>
        <a:bodyPr/>
        <a:lstStyle/>
        <a:p>
          <a:pPr>
            <a:spcAft>
              <a:spcPts val="0"/>
            </a:spcAft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складається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переліку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подій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явищ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фактів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процесів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тощо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),</a:t>
          </a:r>
          <a:endParaRPr lang="uk-UA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позначених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буквами,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потрібно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розташувати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правильній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послідовності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де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перша подія має відповідати цифрі 1, друга – цифрі 2, третя – цифрі 3,</a:t>
          </a:r>
        </a:p>
        <a:p>
          <a:pPr>
            <a:spcAft>
              <a:spcPts val="0"/>
            </a:spcAft>
          </a:pP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четверта – цифрі 4. 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430305-DB4C-4371-812D-1A1D385BF61B}" type="parTrans" cxnId="{E989CFB7-EA10-41BD-A632-6A39648F5D8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EE6A1-C753-4716-8F6E-ACFCD39BA8AA}" type="sibTrans" cxnId="{E989CFB7-EA10-41BD-A632-6A39648F5D8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EB222D-CB3E-4098-B8B4-9F7B1040D10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Завдання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вважається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виконаним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учасник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ЗНО </a:t>
          </a:r>
          <a:r>
            <a:rPr lang="ru-RU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зробив</a:t>
          </a:r>
          <a:r>
            <a: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позначки</a:t>
          </a:r>
          <a:r>
            <a: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перетинах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рядків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(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цифри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 до 4) і колонок (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букви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 до Г) у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таблиці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бланка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відповідей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А.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sz="2800" b="1" i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117B57-C98F-46EA-91ED-2C83D9FAA52E}" type="parTrans" cxnId="{4D9271BB-161F-4D25-B919-44BB0A67E6F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7DF22C-763E-4CF3-A342-BB3CDFACE04D}" type="sibTrans" cxnId="{4D9271BB-161F-4D25-B919-44BB0A67E6F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B6A5F-F8D5-4CA5-8170-2B2664F8536A}" type="pres">
      <dgm:prSet presAssocID="{BE429AD1-3DEE-407B-B1A4-53DFE90FFDA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298CCD2-09F2-42D6-92CF-F00E338202C2}" type="pres">
      <dgm:prSet presAssocID="{61DD1DD1-6F55-41E9-99A1-CDBCAC087423}" presName="roof" presStyleLbl="dkBgShp" presStyleIdx="0" presStyleCnt="2"/>
      <dgm:spPr/>
      <dgm:t>
        <a:bodyPr/>
        <a:lstStyle/>
        <a:p>
          <a:endParaRPr lang="uk-UA"/>
        </a:p>
      </dgm:t>
    </dgm:pt>
    <dgm:pt modelId="{940EF9C0-55A6-46C0-B254-9088F153B595}" type="pres">
      <dgm:prSet presAssocID="{61DD1DD1-6F55-41E9-99A1-CDBCAC087423}" presName="pillars" presStyleCnt="0"/>
      <dgm:spPr/>
    </dgm:pt>
    <dgm:pt modelId="{B0F425F2-C2F3-447D-B9BC-EF4AE41C281D}" type="pres">
      <dgm:prSet presAssocID="{61DD1DD1-6F55-41E9-99A1-CDBCAC087423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8C795F-C221-40D6-8664-439D22AAAF36}" type="pres">
      <dgm:prSet presAssocID="{0FEB222D-CB3E-4098-B8B4-9F7B1040D10C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20CB8C-8DD0-4C80-946F-23F9C917C4DD}" type="pres">
      <dgm:prSet presAssocID="{61DD1DD1-6F55-41E9-99A1-CDBCAC087423}" presName="base" presStyleLbl="dkBgShp" presStyleIdx="1" presStyleCnt="2"/>
      <dgm:spPr/>
    </dgm:pt>
  </dgm:ptLst>
  <dgm:cxnLst>
    <dgm:cxn modelId="{A9F4369D-A3EC-458C-8381-A3922723B573}" srcId="{BE429AD1-3DEE-407B-B1A4-53DFE90FFDAE}" destId="{61DD1DD1-6F55-41E9-99A1-CDBCAC087423}" srcOrd="0" destOrd="0" parTransId="{3206611E-34AF-407C-8932-2371799A8EDC}" sibTransId="{03981EA9-989B-4D50-910E-B5BE7D305495}"/>
    <dgm:cxn modelId="{EF5BFD29-01F7-42AE-AD02-54F725306BEE}" type="presOf" srcId="{BE429AD1-3DEE-407B-B1A4-53DFE90FFDAE}" destId="{D2BB6A5F-F8D5-4CA5-8170-2B2664F8536A}" srcOrd="0" destOrd="0" presId="urn:microsoft.com/office/officeart/2005/8/layout/hList3"/>
    <dgm:cxn modelId="{A09362CB-96E3-4107-AB88-4DFDA05B83B3}" type="presOf" srcId="{61DD1DD1-6F55-41E9-99A1-CDBCAC087423}" destId="{E298CCD2-09F2-42D6-92CF-F00E338202C2}" srcOrd="0" destOrd="0" presId="urn:microsoft.com/office/officeart/2005/8/layout/hList3"/>
    <dgm:cxn modelId="{E989CFB7-EA10-41BD-A632-6A39648F5D85}" srcId="{61DD1DD1-6F55-41E9-99A1-CDBCAC087423}" destId="{6E0448E3-E3BA-4E45-93B1-50BA7A28513A}" srcOrd="0" destOrd="0" parTransId="{45430305-DB4C-4371-812D-1A1D385BF61B}" sibTransId="{81EEE6A1-C753-4716-8F6E-ACFCD39BA8AA}"/>
    <dgm:cxn modelId="{4D7005AA-4534-407C-BA2E-21DD0094796E}" type="presOf" srcId="{0FEB222D-CB3E-4098-B8B4-9F7B1040D10C}" destId="{018C795F-C221-40D6-8664-439D22AAAF36}" srcOrd="0" destOrd="0" presId="urn:microsoft.com/office/officeart/2005/8/layout/hList3"/>
    <dgm:cxn modelId="{95D63651-D6EA-4F8C-ACC4-4FA9063527E9}" type="presOf" srcId="{6E0448E3-E3BA-4E45-93B1-50BA7A28513A}" destId="{B0F425F2-C2F3-447D-B9BC-EF4AE41C281D}" srcOrd="0" destOrd="0" presId="urn:microsoft.com/office/officeart/2005/8/layout/hList3"/>
    <dgm:cxn modelId="{4D9271BB-161F-4D25-B919-44BB0A67E6F6}" srcId="{61DD1DD1-6F55-41E9-99A1-CDBCAC087423}" destId="{0FEB222D-CB3E-4098-B8B4-9F7B1040D10C}" srcOrd="1" destOrd="0" parTransId="{F8117B57-C98F-46EA-91ED-2C83D9FAA52E}" sibTransId="{597DF22C-763E-4CF3-A342-BB3CDFACE04D}"/>
    <dgm:cxn modelId="{EB754159-18F7-49E1-8C07-E65CC5D9F47F}" type="presParOf" srcId="{D2BB6A5F-F8D5-4CA5-8170-2B2664F8536A}" destId="{E298CCD2-09F2-42D6-92CF-F00E338202C2}" srcOrd="0" destOrd="0" presId="urn:microsoft.com/office/officeart/2005/8/layout/hList3"/>
    <dgm:cxn modelId="{8F490611-7057-4514-BBCD-8CE6C3377437}" type="presParOf" srcId="{D2BB6A5F-F8D5-4CA5-8170-2B2664F8536A}" destId="{940EF9C0-55A6-46C0-B254-9088F153B595}" srcOrd="1" destOrd="0" presId="urn:microsoft.com/office/officeart/2005/8/layout/hList3"/>
    <dgm:cxn modelId="{7EF9EAF7-8260-405D-BD8F-5276F870B56F}" type="presParOf" srcId="{940EF9C0-55A6-46C0-B254-9088F153B595}" destId="{B0F425F2-C2F3-447D-B9BC-EF4AE41C281D}" srcOrd="0" destOrd="0" presId="urn:microsoft.com/office/officeart/2005/8/layout/hList3"/>
    <dgm:cxn modelId="{59BAF6FB-76DB-4072-B738-C1D1A75A9EFF}" type="presParOf" srcId="{940EF9C0-55A6-46C0-B254-9088F153B595}" destId="{018C795F-C221-40D6-8664-439D22AAAF36}" srcOrd="1" destOrd="0" presId="urn:microsoft.com/office/officeart/2005/8/layout/hList3"/>
    <dgm:cxn modelId="{D17F6FDA-6658-4C92-8FD3-C5CCD31924CA}" type="presParOf" srcId="{D2BB6A5F-F8D5-4CA5-8170-2B2664F8536A}" destId="{B620CB8C-8DD0-4C80-946F-23F9C917C4D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429AD1-3DEE-407B-B1A4-53DFE90FFDAE}" type="doc">
      <dgm:prSet loTypeId="urn:microsoft.com/office/officeart/2005/8/layout/h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61DD1DD1-6F55-41E9-99A1-CDBCAC087423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Завдання з </a:t>
          </a:r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вибором</a:t>
          </a: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трьох</a:t>
          </a: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правильних</a:t>
          </a: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відповідей</a:t>
          </a: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семи </a:t>
          </a:r>
          <a:r>
            <a:rPr lang="ru-RU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запропонованих</a:t>
          </a:r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варіантів відповіді (№ 29*, 30* і 59, 60)</a:t>
          </a:r>
          <a:endParaRPr lang="uk-UA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6611E-34AF-407C-8932-2371799A8EDC}" type="parTrans" cxnId="{A9F4369D-A3EC-458C-8381-A3922723B57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981EA9-989B-4D50-910E-B5BE7D305495}" type="sibTrans" cxnId="{A9F4369D-A3EC-458C-8381-A3922723B57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448E3-E3BA-4E45-93B1-50BA7A28513A}">
      <dgm:prSet/>
      <dgm:spPr/>
      <dgm:t>
        <a:bodyPr/>
        <a:lstStyle/>
        <a:p>
          <a:pPr>
            <a:spcAft>
              <a:spcPts val="0"/>
            </a:spcAft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складається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семи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варіантів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позначених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цифрами,</a:t>
          </a:r>
          <a:endParaRPr lang="uk-UA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серед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яких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лише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три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правильні</a:t>
          </a:r>
          <a:endParaRPr lang="uk-UA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430305-DB4C-4371-812D-1A1D385BF61B}" type="parTrans" cxnId="{E989CFB7-EA10-41BD-A632-6A39648F5D8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EE6A1-C753-4716-8F6E-ACFCD39BA8AA}" type="sibTrans" cxnId="{E989CFB7-EA10-41BD-A632-6A39648F5D8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EB222D-CB3E-4098-B8B4-9F7B1040D10C}">
      <dgm:prSet/>
      <dgm:spPr/>
      <dgm:t>
        <a:bodyPr/>
        <a:lstStyle/>
        <a:p>
          <a:pPr>
            <a:spcAft>
              <a:spcPts val="0"/>
            </a:spcAft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Завдання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вважається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виконаним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учасник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ЗНО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вибрав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 записав три </a:t>
          </a:r>
          <a:r>
            <a:rPr lang="ru-RU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відповіді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uk-UA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бланку відповідей </a:t>
          </a:r>
          <a:r>
            <a:rPr lang="uk-UA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uk-UA" b="1" i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117B57-C98F-46EA-91ED-2C83D9FAA52E}" type="parTrans" cxnId="{4D9271BB-161F-4D25-B919-44BB0A67E6F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7DF22C-763E-4CF3-A342-BB3CDFACE04D}" type="sibTrans" cxnId="{4D9271BB-161F-4D25-B919-44BB0A67E6F6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B6A5F-F8D5-4CA5-8170-2B2664F8536A}" type="pres">
      <dgm:prSet presAssocID="{BE429AD1-3DEE-407B-B1A4-53DFE90FFDA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298CCD2-09F2-42D6-92CF-F00E338202C2}" type="pres">
      <dgm:prSet presAssocID="{61DD1DD1-6F55-41E9-99A1-CDBCAC087423}" presName="roof" presStyleLbl="dkBgShp" presStyleIdx="0" presStyleCnt="2"/>
      <dgm:spPr/>
      <dgm:t>
        <a:bodyPr/>
        <a:lstStyle/>
        <a:p>
          <a:endParaRPr lang="uk-UA"/>
        </a:p>
      </dgm:t>
    </dgm:pt>
    <dgm:pt modelId="{940EF9C0-55A6-46C0-B254-9088F153B595}" type="pres">
      <dgm:prSet presAssocID="{61DD1DD1-6F55-41E9-99A1-CDBCAC087423}" presName="pillars" presStyleCnt="0"/>
      <dgm:spPr/>
    </dgm:pt>
    <dgm:pt modelId="{B0F425F2-C2F3-447D-B9BC-EF4AE41C281D}" type="pres">
      <dgm:prSet presAssocID="{61DD1DD1-6F55-41E9-99A1-CDBCAC087423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8C795F-C221-40D6-8664-439D22AAAF36}" type="pres">
      <dgm:prSet presAssocID="{0FEB222D-CB3E-4098-B8B4-9F7B1040D10C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20CB8C-8DD0-4C80-946F-23F9C917C4DD}" type="pres">
      <dgm:prSet presAssocID="{61DD1DD1-6F55-41E9-99A1-CDBCAC087423}" presName="base" presStyleLbl="dkBgShp" presStyleIdx="1" presStyleCnt="2"/>
      <dgm:spPr/>
    </dgm:pt>
  </dgm:ptLst>
  <dgm:cxnLst>
    <dgm:cxn modelId="{A9F4369D-A3EC-458C-8381-A3922723B573}" srcId="{BE429AD1-3DEE-407B-B1A4-53DFE90FFDAE}" destId="{61DD1DD1-6F55-41E9-99A1-CDBCAC087423}" srcOrd="0" destOrd="0" parTransId="{3206611E-34AF-407C-8932-2371799A8EDC}" sibTransId="{03981EA9-989B-4D50-910E-B5BE7D305495}"/>
    <dgm:cxn modelId="{F19AD720-6B7E-4FFF-890B-84A4D56256D2}" type="presOf" srcId="{61DD1DD1-6F55-41E9-99A1-CDBCAC087423}" destId="{E298CCD2-09F2-42D6-92CF-F00E338202C2}" srcOrd="0" destOrd="0" presId="urn:microsoft.com/office/officeart/2005/8/layout/hList3"/>
    <dgm:cxn modelId="{A60B66FB-53B0-4C3D-ABD5-DBA257480041}" type="presOf" srcId="{0FEB222D-CB3E-4098-B8B4-9F7B1040D10C}" destId="{018C795F-C221-40D6-8664-439D22AAAF36}" srcOrd="0" destOrd="0" presId="urn:microsoft.com/office/officeart/2005/8/layout/hList3"/>
    <dgm:cxn modelId="{38FF2004-0B64-4300-86F4-7A8977DA41F8}" type="presOf" srcId="{BE429AD1-3DEE-407B-B1A4-53DFE90FFDAE}" destId="{D2BB6A5F-F8D5-4CA5-8170-2B2664F8536A}" srcOrd="0" destOrd="0" presId="urn:microsoft.com/office/officeart/2005/8/layout/hList3"/>
    <dgm:cxn modelId="{E989CFB7-EA10-41BD-A632-6A39648F5D85}" srcId="{61DD1DD1-6F55-41E9-99A1-CDBCAC087423}" destId="{6E0448E3-E3BA-4E45-93B1-50BA7A28513A}" srcOrd="0" destOrd="0" parTransId="{45430305-DB4C-4371-812D-1A1D385BF61B}" sibTransId="{81EEE6A1-C753-4716-8F6E-ACFCD39BA8AA}"/>
    <dgm:cxn modelId="{E5F57B10-DE82-4A92-BA19-839D3275D2B7}" type="presOf" srcId="{6E0448E3-E3BA-4E45-93B1-50BA7A28513A}" destId="{B0F425F2-C2F3-447D-B9BC-EF4AE41C281D}" srcOrd="0" destOrd="0" presId="urn:microsoft.com/office/officeart/2005/8/layout/hList3"/>
    <dgm:cxn modelId="{4D9271BB-161F-4D25-B919-44BB0A67E6F6}" srcId="{61DD1DD1-6F55-41E9-99A1-CDBCAC087423}" destId="{0FEB222D-CB3E-4098-B8B4-9F7B1040D10C}" srcOrd="1" destOrd="0" parTransId="{F8117B57-C98F-46EA-91ED-2C83D9FAA52E}" sibTransId="{597DF22C-763E-4CF3-A342-BB3CDFACE04D}"/>
    <dgm:cxn modelId="{230A0002-57D2-476F-A31C-651F460349EE}" type="presParOf" srcId="{D2BB6A5F-F8D5-4CA5-8170-2B2664F8536A}" destId="{E298CCD2-09F2-42D6-92CF-F00E338202C2}" srcOrd="0" destOrd="0" presId="urn:microsoft.com/office/officeart/2005/8/layout/hList3"/>
    <dgm:cxn modelId="{AE58C3E6-1367-4DF7-A252-ADAD827528CF}" type="presParOf" srcId="{D2BB6A5F-F8D5-4CA5-8170-2B2664F8536A}" destId="{940EF9C0-55A6-46C0-B254-9088F153B595}" srcOrd="1" destOrd="0" presId="urn:microsoft.com/office/officeart/2005/8/layout/hList3"/>
    <dgm:cxn modelId="{E9CC5CB4-921C-4206-B049-5AF6E8025E4E}" type="presParOf" srcId="{940EF9C0-55A6-46C0-B254-9088F153B595}" destId="{B0F425F2-C2F3-447D-B9BC-EF4AE41C281D}" srcOrd="0" destOrd="0" presId="urn:microsoft.com/office/officeart/2005/8/layout/hList3"/>
    <dgm:cxn modelId="{E14F67D9-959F-4640-9736-CA0B33802F44}" type="presParOf" srcId="{940EF9C0-55A6-46C0-B254-9088F153B595}" destId="{018C795F-C221-40D6-8664-439D22AAAF36}" srcOrd="1" destOrd="0" presId="urn:microsoft.com/office/officeart/2005/8/layout/hList3"/>
    <dgm:cxn modelId="{2CD47529-0764-4AB9-9B75-27A461C34F33}" type="presParOf" srcId="{D2BB6A5F-F8D5-4CA5-8170-2B2664F8536A}" destId="{B620CB8C-8DD0-4C80-946F-23F9C917C4D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69C57D-5EA2-4B7F-B56F-2F5B0D0DDFED}" type="doc">
      <dgm:prSet loTypeId="urn:microsoft.com/office/officeart/2005/8/layout/lProcess2" loCatId="list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15487051-CA7D-4E1D-859F-60A9A483EE80}">
      <dgm:prSet phldrT="[Текст]"/>
      <dgm:spPr/>
      <dgm:t>
        <a:bodyPr/>
        <a:lstStyle/>
        <a:p>
          <a:r>
            <a:rPr lang="ru-RU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 бал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0A25C5-C268-43DD-85C3-1EEE4FF0E24F}" type="parTrans" cxnId="{E9BC545A-9B91-479C-BB97-6965B441F24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B6F397-DA5A-445F-813F-45870F120663}" type="sibTrans" cxnId="{E9BC545A-9B91-479C-BB97-6965B441F24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D8D9DA-9CC0-456E-98E1-92E964BB4180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 балів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88214E-4333-4BFE-93D7-FD7F59C4CA7B}" type="parTrans" cxnId="{5E8D4CD4-9255-4448-8036-018842377F59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7B7D6F-E98D-4D61-8A5C-61B49EEE3CCB}" type="sibTrans" cxnId="{5E8D4CD4-9255-4448-8036-018842377F59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23A1F8-BCB7-43DE-8EEA-72C73807B1A0}">
      <dgm:prSet custT="1"/>
      <dgm:spPr/>
      <dgm:t>
        <a:bodyPr/>
        <a:lstStyle/>
        <a:p>
          <a:r>
            <a:rPr lang="ru-RU" sz="27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7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вказано</a:t>
          </a:r>
          <a:r>
            <a: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правильну</a:t>
          </a:r>
          <a:r>
            <a:rPr lang="ru-RU" sz="40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7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відповідь</a:t>
          </a:r>
          <a:endParaRPr lang="uk-UA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82D92-C851-4248-B00A-EA8313E7691B}" type="parTrans" cxnId="{2C0B6EC2-A0E7-4F5A-A1B5-9E286325200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EBF095-63BD-421C-BAEB-DCF2D9ABA25C}" type="sibTrans" cxnId="{2C0B6EC2-A0E7-4F5A-A1B5-9E286325200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BFC1BE-1479-4421-8676-A2B99ED178A1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 вказано </a:t>
          </a:r>
          <a:r>
            <a:rPr lang="uk-UA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неправильну відповідь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або вказано 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більше однієї відповіді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або відповіді на завдання 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надано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518CE-4BFF-4CBE-8E63-997A0273FB55}" type="parTrans" cxnId="{F7538563-68B4-463E-B264-2A64EE7D57D1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E3EA54-3BC7-435E-9598-B504F0440994}" type="sibTrans" cxnId="{F7538563-68B4-463E-B264-2A64EE7D57D1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63BC51-6637-40B5-8420-E96C6E2F0585}" type="pres">
      <dgm:prSet presAssocID="{6669C57D-5EA2-4B7F-B56F-2F5B0D0DDFE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0BD01E1-CC71-46C8-AA8B-FAD79E09296B}" type="pres">
      <dgm:prSet presAssocID="{15487051-CA7D-4E1D-859F-60A9A483EE80}" presName="compNode" presStyleCnt="0"/>
      <dgm:spPr/>
      <dgm:t>
        <a:bodyPr/>
        <a:lstStyle/>
        <a:p>
          <a:endParaRPr lang="uk-UA"/>
        </a:p>
      </dgm:t>
    </dgm:pt>
    <dgm:pt modelId="{E6E8AADE-80B2-45AD-B88B-171E71D4C234}" type="pres">
      <dgm:prSet presAssocID="{15487051-CA7D-4E1D-859F-60A9A483EE80}" presName="aNode" presStyleLbl="bgShp" presStyleIdx="0" presStyleCnt="2"/>
      <dgm:spPr/>
      <dgm:t>
        <a:bodyPr/>
        <a:lstStyle/>
        <a:p>
          <a:endParaRPr lang="uk-UA"/>
        </a:p>
      </dgm:t>
    </dgm:pt>
    <dgm:pt modelId="{A081B0CE-A1B5-405B-B130-B78254472F55}" type="pres">
      <dgm:prSet presAssocID="{15487051-CA7D-4E1D-859F-60A9A483EE80}" presName="textNode" presStyleLbl="bgShp" presStyleIdx="0" presStyleCnt="2"/>
      <dgm:spPr/>
      <dgm:t>
        <a:bodyPr/>
        <a:lstStyle/>
        <a:p>
          <a:endParaRPr lang="uk-UA"/>
        </a:p>
      </dgm:t>
    </dgm:pt>
    <dgm:pt modelId="{D8049B0D-4D3E-47AE-A273-39F9AC17F1F3}" type="pres">
      <dgm:prSet presAssocID="{15487051-CA7D-4E1D-859F-60A9A483EE80}" presName="compChildNode" presStyleCnt="0"/>
      <dgm:spPr/>
      <dgm:t>
        <a:bodyPr/>
        <a:lstStyle/>
        <a:p>
          <a:endParaRPr lang="uk-UA"/>
        </a:p>
      </dgm:t>
    </dgm:pt>
    <dgm:pt modelId="{FE8513F7-E181-46EF-85DA-F0CBD4CA9BBB}" type="pres">
      <dgm:prSet presAssocID="{15487051-CA7D-4E1D-859F-60A9A483EE80}" presName="theInnerList" presStyleCnt="0"/>
      <dgm:spPr/>
      <dgm:t>
        <a:bodyPr/>
        <a:lstStyle/>
        <a:p>
          <a:endParaRPr lang="uk-UA"/>
        </a:p>
      </dgm:t>
    </dgm:pt>
    <dgm:pt modelId="{13F91CAA-255F-486C-93CD-90E4CA68B1EC}" type="pres">
      <dgm:prSet presAssocID="{1423A1F8-BCB7-43DE-8EEA-72C73807B1A0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664877-7D38-49CE-8DEE-C4A134665216}" type="pres">
      <dgm:prSet presAssocID="{15487051-CA7D-4E1D-859F-60A9A483EE80}" presName="aSpace" presStyleCnt="0"/>
      <dgm:spPr/>
      <dgm:t>
        <a:bodyPr/>
        <a:lstStyle/>
        <a:p>
          <a:endParaRPr lang="uk-UA"/>
        </a:p>
      </dgm:t>
    </dgm:pt>
    <dgm:pt modelId="{512C2D57-B1E9-47F2-9031-B636A80CAB85}" type="pres">
      <dgm:prSet presAssocID="{79D8D9DA-9CC0-456E-98E1-92E964BB4180}" presName="compNode" presStyleCnt="0"/>
      <dgm:spPr/>
      <dgm:t>
        <a:bodyPr/>
        <a:lstStyle/>
        <a:p>
          <a:endParaRPr lang="uk-UA"/>
        </a:p>
      </dgm:t>
    </dgm:pt>
    <dgm:pt modelId="{259D2235-1939-455F-820F-01EB250FC17D}" type="pres">
      <dgm:prSet presAssocID="{79D8D9DA-9CC0-456E-98E1-92E964BB4180}" presName="aNode" presStyleLbl="bgShp" presStyleIdx="1" presStyleCnt="2"/>
      <dgm:spPr/>
      <dgm:t>
        <a:bodyPr/>
        <a:lstStyle/>
        <a:p>
          <a:endParaRPr lang="uk-UA"/>
        </a:p>
      </dgm:t>
    </dgm:pt>
    <dgm:pt modelId="{5D8D5C98-0950-4FAB-BE65-D1EBB0283348}" type="pres">
      <dgm:prSet presAssocID="{79D8D9DA-9CC0-456E-98E1-92E964BB4180}" presName="textNode" presStyleLbl="bgShp" presStyleIdx="1" presStyleCnt="2"/>
      <dgm:spPr/>
      <dgm:t>
        <a:bodyPr/>
        <a:lstStyle/>
        <a:p>
          <a:endParaRPr lang="uk-UA"/>
        </a:p>
      </dgm:t>
    </dgm:pt>
    <dgm:pt modelId="{57D9787D-AE94-4144-869B-D34D7EF63B2D}" type="pres">
      <dgm:prSet presAssocID="{79D8D9DA-9CC0-456E-98E1-92E964BB4180}" presName="compChildNode" presStyleCnt="0"/>
      <dgm:spPr/>
      <dgm:t>
        <a:bodyPr/>
        <a:lstStyle/>
        <a:p>
          <a:endParaRPr lang="uk-UA"/>
        </a:p>
      </dgm:t>
    </dgm:pt>
    <dgm:pt modelId="{463A39DE-66BD-4D33-8B08-3DFC6738D5C1}" type="pres">
      <dgm:prSet presAssocID="{79D8D9DA-9CC0-456E-98E1-92E964BB4180}" presName="theInnerList" presStyleCnt="0"/>
      <dgm:spPr/>
      <dgm:t>
        <a:bodyPr/>
        <a:lstStyle/>
        <a:p>
          <a:endParaRPr lang="uk-UA"/>
        </a:p>
      </dgm:t>
    </dgm:pt>
    <dgm:pt modelId="{245C6558-34BA-4705-B79F-F59E12EFA302}" type="pres">
      <dgm:prSet presAssocID="{C1BFC1BE-1479-4421-8676-A2B99ED178A1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E8D4CD4-9255-4448-8036-018842377F59}" srcId="{6669C57D-5EA2-4B7F-B56F-2F5B0D0DDFED}" destId="{79D8D9DA-9CC0-456E-98E1-92E964BB4180}" srcOrd="1" destOrd="0" parTransId="{F888214E-4333-4BFE-93D7-FD7F59C4CA7B}" sibTransId="{437B7D6F-E98D-4D61-8A5C-61B49EEE3CCB}"/>
    <dgm:cxn modelId="{03239690-5FFE-4708-9431-697939EDA599}" type="presOf" srcId="{79D8D9DA-9CC0-456E-98E1-92E964BB4180}" destId="{259D2235-1939-455F-820F-01EB250FC17D}" srcOrd="0" destOrd="0" presId="urn:microsoft.com/office/officeart/2005/8/layout/lProcess2"/>
    <dgm:cxn modelId="{2C0B6EC2-A0E7-4F5A-A1B5-9E286325200F}" srcId="{15487051-CA7D-4E1D-859F-60A9A483EE80}" destId="{1423A1F8-BCB7-43DE-8EEA-72C73807B1A0}" srcOrd="0" destOrd="0" parTransId="{F3982D92-C851-4248-B00A-EA8313E7691B}" sibTransId="{DAEBF095-63BD-421C-BAEB-DCF2D9ABA25C}"/>
    <dgm:cxn modelId="{E9BC545A-9B91-479C-BB97-6965B441F24D}" srcId="{6669C57D-5EA2-4B7F-B56F-2F5B0D0DDFED}" destId="{15487051-CA7D-4E1D-859F-60A9A483EE80}" srcOrd="0" destOrd="0" parTransId="{9F0A25C5-C268-43DD-85C3-1EEE4FF0E24F}" sibTransId="{B3B6F397-DA5A-445F-813F-45870F120663}"/>
    <dgm:cxn modelId="{71E597DB-1DDB-4525-B1C5-DF3C5C168014}" type="presOf" srcId="{79D8D9DA-9CC0-456E-98E1-92E964BB4180}" destId="{5D8D5C98-0950-4FAB-BE65-D1EBB0283348}" srcOrd="1" destOrd="0" presId="urn:microsoft.com/office/officeart/2005/8/layout/lProcess2"/>
    <dgm:cxn modelId="{82860794-8AAD-4E9F-BF15-C3B02C2413F2}" type="presOf" srcId="{15487051-CA7D-4E1D-859F-60A9A483EE80}" destId="{E6E8AADE-80B2-45AD-B88B-171E71D4C234}" srcOrd="0" destOrd="0" presId="urn:microsoft.com/office/officeart/2005/8/layout/lProcess2"/>
    <dgm:cxn modelId="{A4B13D0C-FE76-49BA-9A8F-F3CCF487DE5C}" type="presOf" srcId="{15487051-CA7D-4E1D-859F-60A9A483EE80}" destId="{A081B0CE-A1B5-405B-B130-B78254472F55}" srcOrd="1" destOrd="0" presId="urn:microsoft.com/office/officeart/2005/8/layout/lProcess2"/>
    <dgm:cxn modelId="{1D269878-71FD-4899-950C-021633A7F9FC}" type="presOf" srcId="{C1BFC1BE-1479-4421-8676-A2B99ED178A1}" destId="{245C6558-34BA-4705-B79F-F59E12EFA302}" srcOrd="0" destOrd="0" presId="urn:microsoft.com/office/officeart/2005/8/layout/lProcess2"/>
    <dgm:cxn modelId="{F7538563-68B4-463E-B264-2A64EE7D57D1}" srcId="{79D8D9DA-9CC0-456E-98E1-92E964BB4180}" destId="{C1BFC1BE-1479-4421-8676-A2B99ED178A1}" srcOrd="0" destOrd="0" parTransId="{BAB518CE-4BFF-4CBE-8E63-997A0273FB55}" sibTransId="{ABE3EA54-3BC7-435E-9598-B504F0440994}"/>
    <dgm:cxn modelId="{1E9212F8-5162-464F-AD5D-C2EC986C049F}" type="presOf" srcId="{1423A1F8-BCB7-43DE-8EEA-72C73807B1A0}" destId="{13F91CAA-255F-486C-93CD-90E4CA68B1EC}" srcOrd="0" destOrd="0" presId="urn:microsoft.com/office/officeart/2005/8/layout/lProcess2"/>
    <dgm:cxn modelId="{15E4FB0D-ADCD-401D-87EF-F304F225EBAE}" type="presOf" srcId="{6669C57D-5EA2-4B7F-B56F-2F5B0D0DDFED}" destId="{EB63BC51-6637-40B5-8420-E96C6E2F0585}" srcOrd="0" destOrd="0" presId="urn:microsoft.com/office/officeart/2005/8/layout/lProcess2"/>
    <dgm:cxn modelId="{5331C529-C599-49D8-96B2-FEF592AF3AD5}" type="presParOf" srcId="{EB63BC51-6637-40B5-8420-E96C6E2F0585}" destId="{C0BD01E1-CC71-46C8-AA8B-FAD79E09296B}" srcOrd="0" destOrd="0" presId="urn:microsoft.com/office/officeart/2005/8/layout/lProcess2"/>
    <dgm:cxn modelId="{2535BBD6-EB50-4ABE-A43F-135CDBF4FC04}" type="presParOf" srcId="{C0BD01E1-CC71-46C8-AA8B-FAD79E09296B}" destId="{E6E8AADE-80B2-45AD-B88B-171E71D4C234}" srcOrd="0" destOrd="0" presId="urn:microsoft.com/office/officeart/2005/8/layout/lProcess2"/>
    <dgm:cxn modelId="{450232DD-B691-4136-95EB-0179E71C060E}" type="presParOf" srcId="{C0BD01E1-CC71-46C8-AA8B-FAD79E09296B}" destId="{A081B0CE-A1B5-405B-B130-B78254472F55}" srcOrd="1" destOrd="0" presId="urn:microsoft.com/office/officeart/2005/8/layout/lProcess2"/>
    <dgm:cxn modelId="{6C57C0AB-13DD-4931-A567-A219B50BA4AA}" type="presParOf" srcId="{C0BD01E1-CC71-46C8-AA8B-FAD79E09296B}" destId="{D8049B0D-4D3E-47AE-A273-39F9AC17F1F3}" srcOrd="2" destOrd="0" presId="urn:microsoft.com/office/officeart/2005/8/layout/lProcess2"/>
    <dgm:cxn modelId="{BBF2BC16-56DF-4525-B8B7-3E41B3AB8AF9}" type="presParOf" srcId="{D8049B0D-4D3E-47AE-A273-39F9AC17F1F3}" destId="{FE8513F7-E181-46EF-85DA-F0CBD4CA9BBB}" srcOrd="0" destOrd="0" presId="urn:microsoft.com/office/officeart/2005/8/layout/lProcess2"/>
    <dgm:cxn modelId="{3018D59F-F8CB-4583-8CF4-C8E8E41AEE76}" type="presParOf" srcId="{FE8513F7-E181-46EF-85DA-F0CBD4CA9BBB}" destId="{13F91CAA-255F-486C-93CD-90E4CA68B1EC}" srcOrd="0" destOrd="0" presId="urn:microsoft.com/office/officeart/2005/8/layout/lProcess2"/>
    <dgm:cxn modelId="{5B62EB05-F235-431E-9096-E0EAED6E956A}" type="presParOf" srcId="{EB63BC51-6637-40B5-8420-E96C6E2F0585}" destId="{BE664877-7D38-49CE-8DEE-C4A134665216}" srcOrd="1" destOrd="0" presId="urn:microsoft.com/office/officeart/2005/8/layout/lProcess2"/>
    <dgm:cxn modelId="{2BE32925-6BCD-4AC0-9AB7-88C084D175A4}" type="presParOf" srcId="{EB63BC51-6637-40B5-8420-E96C6E2F0585}" destId="{512C2D57-B1E9-47F2-9031-B636A80CAB85}" srcOrd="2" destOrd="0" presId="urn:microsoft.com/office/officeart/2005/8/layout/lProcess2"/>
    <dgm:cxn modelId="{2557F74F-ED7F-49CF-A4C1-41B3EE180DB3}" type="presParOf" srcId="{512C2D57-B1E9-47F2-9031-B636A80CAB85}" destId="{259D2235-1939-455F-820F-01EB250FC17D}" srcOrd="0" destOrd="0" presId="urn:microsoft.com/office/officeart/2005/8/layout/lProcess2"/>
    <dgm:cxn modelId="{7DB31048-DD2E-4998-90F7-C8514108566A}" type="presParOf" srcId="{512C2D57-B1E9-47F2-9031-B636A80CAB85}" destId="{5D8D5C98-0950-4FAB-BE65-D1EBB0283348}" srcOrd="1" destOrd="0" presId="urn:microsoft.com/office/officeart/2005/8/layout/lProcess2"/>
    <dgm:cxn modelId="{AFBDAB54-D5BD-4B4D-A1F3-AA05C7B417A3}" type="presParOf" srcId="{512C2D57-B1E9-47F2-9031-B636A80CAB85}" destId="{57D9787D-AE94-4144-869B-D34D7EF63B2D}" srcOrd="2" destOrd="0" presId="urn:microsoft.com/office/officeart/2005/8/layout/lProcess2"/>
    <dgm:cxn modelId="{9A940E78-FF9B-4A3D-A1E3-D93C9959ED25}" type="presParOf" srcId="{57D9787D-AE94-4144-869B-D34D7EF63B2D}" destId="{463A39DE-66BD-4D33-8B08-3DFC6738D5C1}" srcOrd="0" destOrd="0" presId="urn:microsoft.com/office/officeart/2005/8/layout/lProcess2"/>
    <dgm:cxn modelId="{FC881169-DEFC-4E4B-808F-09E7CDE90554}" type="presParOf" srcId="{463A39DE-66BD-4D33-8B08-3DFC6738D5C1}" destId="{245C6558-34BA-4705-B79F-F59E12EFA30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08C0D1-B919-4FB5-8CE3-7CA9F226B48A}" type="doc">
      <dgm:prSet loTypeId="urn:microsoft.com/office/officeart/2005/8/layout/lProcess2" loCatId="list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60E72853-9091-4385-873A-4CC9873560EB}">
      <dgm:prSet phldrT="[Текст]"/>
      <dgm:spPr/>
      <dgm:t>
        <a:bodyPr/>
        <a:lstStyle/>
        <a:p>
          <a:r>
            <a:rPr lang="uk-UA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 бал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89270-328F-4587-B5AB-3011D16F70E6}" type="parTrans" cxnId="{1E61FD17-98B4-4FE2-886C-4F31E07B9EA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751F48-5D41-4D72-806C-8DE76DBA9988}" type="sibTrans" cxnId="{1E61FD17-98B4-4FE2-886C-4F31E07B9EAE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E8DB27-0B94-4D9C-96A8-2D82DB6A6F83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 балів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36EB32-BF1F-4B79-B941-6B92CFFD1C54}" type="parTrans" cxnId="{C7FED685-C660-4FD4-96E8-5C2CC0D0140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223043-8BF4-4E2C-958C-7DD50BCB48C1}" type="sibTrans" cxnId="{C7FED685-C660-4FD4-96E8-5C2CC0D0140F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9C199B-29B4-4521-9741-7BB177AEB63A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 балів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3EDBDE-20BA-4101-98B7-2B86D895C4D9}" type="parTrans" cxnId="{61BE9428-4331-4B5A-AF89-E50873389FC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D0F77C-00C1-4A58-A958-07419A9E0DF9}" type="sibTrans" cxnId="{61BE9428-4331-4B5A-AF89-E50873389FC2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6917EA-1968-4713-B21B-22D1497CAF61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</a:t>
          </a:r>
          <a:r>
            <a:rPr lang="ru-RU" sz="24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кожну</a:t>
          </a:r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правильно </a:t>
          </a:r>
          <a:r>
            <a:rPr lang="ru-RU" sz="24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встановлену</a:t>
          </a:r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відповідн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ість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(«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логічну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пару»)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89C635-DC3F-498D-90B4-59E00B257D29}" type="parTrans" cxnId="{00553DA4-49D5-43AE-8592-629078228FC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2BABA-7A92-4D48-96F8-B0805C23FC7B}" type="sibTrans" cxnId="{00553DA4-49D5-43AE-8592-629078228FC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80C03-B500-4307-82D4-B47385267B5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будь-яку «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логічну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пару»,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зроблено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більше</a:t>
          </a:r>
          <a:r>
            <a: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однієї</a:t>
          </a:r>
          <a:r>
            <a: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</a:t>
          </a:r>
          <a:r>
            <a:rPr lang="uk-UA" b="1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r>
            <a:rPr lang="uk-UA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чки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рядку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9966BF-46D4-45FB-AE81-BBA234D16EF7}" type="parTrans" cxnId="{F986CE93-FFEB-4122-990B-622CFBD39504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D05396-429D-41F5-A6B9-FDDBC7A90538}" type="sibTrans" cxnId="{F986CE93-FFEB-4122-990B-622CFBD39504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EDBFF3-34A5-48BA-B07C-C07AEA79F812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</a:t>
          </a:r>
          <a:r>
            <a:rPr lang="ru-RU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вказано</a:t>
          </a:r>
          <a:r>
            <a: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жодної</a:t>
          </a:r>
          <a:r>
            <a: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правильної</a:t>
          </a:r>
          <a:r>
            <a: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відповідності</a:t>
          </a:r>
          <a:r>
            <a: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(«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логічної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пари»),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не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надано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9C9564-117E-4CF0-93BC-00EA0EB119CE}" type="parTrans" cxnId="{7F926A29-2311-4E52-AE3C-997E39AAE59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C6BB1A-097B-47D0-BB08-D44670F3E2AF}" type="sibTrans" cxnId="{7F926A29-2311-4E52-AE3C-997E39AAE59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578455-593A-4A69-9CF7-5D08B3A21937}" type="pres">
      <dgm:prSet presAssocID="{4708C0D1-B919-4FB5-8CE3-7CA9F226B48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971F089-BCCB-4E06-9740-E10810D770D3}" type="pres">
      <dgm:prSet presAssocID="{60E72853-9091-4385-873A-4CC9873560EB}" presName="compNode" presStyleCnt="0"/>
      <dgm:spPr/>
      <dgm:t>
        <a:bodyPr/>
        <a:lstStyle/>
        <a:p>
          <a:endParaRPr lang="uk-UA"/>
        </a:p>
      </dgm:t>
    </dgm:pt>
    <dgm:pt modelId="{A4791F71-F041-409E-A795-81913D6FCFFF}" type="pres">
      <dgm:prSet presAssocID="{60E72853-9091-4385-873A-4CC9873560EB}" presName="aNode" presStyleLbl="bgShp" presStyleIdx="0" presStyleCnt="3"/>
      <dgm:spPr/>
      <dgm:t>
        <a:bodyPr/>
        <a:lstStyle/>
        <a:p>
          <a:endParaRPr lang="uk-UA"/>
        </a:p>
      </dgm:t>
    </dgm:pt>
    <dgm:pt modelId="{A55B792F-F623-40A8-8783-0737C97A206C}" type="pres">
      <dgm:prSet presAssocID="{60E72853-9091-4385-873A-4CC9873560EB}" presName="textNode" presStyleLbl="bgShp" presStyleIdx="0" presStyleCnt="3"/>
      <dgm:spPr/>
      <dgm:t>
        <a:bodyPr/>
        <a:lstStyle/>
        <a:p>
          <a:endParaRPr lang="uk-UA"/>
        </a:p>
      </dgm:t>
    </dgm:pt>
    <dgm:pt modelId="{7DDF2CD6-8901-4A64-9DC8-42F80FAD0E11}" type="pres">
      <dgm:prSet presAssocID="{60E72853-9091-4385-873A-4CC9873560EB}" presName="compChildNode" presStyleCnt="0"/>
      <dgm:spPr/>
      <dgm:t>
        <a:bodyPr/>
        <a:lstStyle/>
        <a:p>
          <a:endParaRPr lang="uk-UA"/>
        </a:p>
      </dgm:t>
    </dgm:pt>
    <dgm:pt modelId="{E2E52FF8-AF0D-416C-AE2A-282635CBF030}" type="pres">
      <dgm:prSet presAssocID="{60E72853-9091-4385-873A-4CC9873560EB}" presName="theInnerList" presStyleCnt="0"/>
      <dgm:spPr/>
      <dgm:t>
        <a:bodyPr/>
        <a:lstStyle/>
        <a:p>
          <a:endParaRPr lang="uk-UA"/>
        </a:p>
      </dgm:t>
    </dgm:pt>
    <dgm:pt modelId="{F012B43F-0E0C-4D91-BC51-C96ED6225AF6}" type="pres">
      <dgm:prSet presAssocID="{4E6917EA-1968-4713-B21B-22D1497CAF61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B7C2D32-92AA-493B-AC11-2C5CA639D9DF}" type="pres">
      <dgm:prSet presAssocID="{60E72853-9091-4385-873A-4CC9873560EB}" presName="aSpace" presStyleCnt="0"/>
      <dgm:spPr/>
      <dgm:t>
        <a:bodyPr/>
        <a:lstStyle/>
        <a:p>
          <a:endParaRPr lang="uk-UA"/>
        </a:p>
      </dgm:t>
    </dgm:pt>
    <dgm:pt modelId="{5F3682A0-8990-4E63-8F14-4F4884171E0F}" type="pres">
      <dgm:prSet presAssocID="{E0E8DB27-0B94-4D9C-96A8-2D82DB6A6F83}" presName="compNode" presStyleCnt="0"/>
      <dgm:spPr/>
      <dgm:t>
        <a:bodyPr/>
        <a:lstStyle/>
        <a:p>
          <a:endParaRPr lang="uk-UA"/>
        </a:p>
      </dgm:t>
    </dgm:pt>
    <dgm:pt modelId="{7CB43377-DA63-47A0-BC2F-691D4D10B876}" type="pres">
      <dgm:prSet presAssocID="{E0E8DB27-0B94-4D9C-96A8-2D82DB6A6F83}" presName="aNode" presStyleLbl="bgShp" presStyleIdx="1" presStyleCnt="3"/>
      <dgm:spPr/>
      <dgm:t>
        <a:bodyPr/>
        <a:lstStyle/>
        <a:p>
          <a:endParaRPr lang="uk-UA"/>
        </a:p>
      </dgm:t>
    </dgm:pt>
    <dgm:pt modelId="{BEC2F9A5-981A-4BDD-9F39-286E4B1706B4}" type="pres">
      <dgm:prSet presAssocID="{E0E8DB27-0B94-4D9C-96A8-2D82DB6A6F83}" presName="textNode" presStyleLbl="bgShp" presStyleIdx="1" presStyleCnt="3"/>
      <dgm:spPr/>
      <dgm:t>
        <a:bodyPr/>
        <a:lstStyle/>
        <a:p>
          <a:endParaRPr lang="uk-UA"/>
        </a:p>
      </dgm:t>
    </dgm:pt>
    <dgm:pt modelId="{2249FDA0-34E0-4020-A02C-2A952F59DB98}" type="pres">
      <dgm:prSet presAssocID="{E0E8DB27-0B94-4D9C-96A8-2D82DB6A6F83}" presName="compChildNode" presStyleCnt="0"/>
      <dgm:spPr/>
      <dgm:t>
        <a:bodyPr/>
        <a:lstStyle/>
        <a:p>
          <a:endParaRPr lang="uk-UA"/>
        </a:p>
      </dgm:t>
    </dgm:pt>
    <dgm:pt modelId="{CDB8E5E3-4AC5-4A8D-A1FA-DDCE9BA810FC}" type="pres">
      <dgm:prSet presAssocID="{E0E8DB27-0B94-4D9C-96A8-2D82DB6A6F83}" presName="theInnerList" presStyleCnt="0"/>
      <dgm:spPr/>
      <dgm:t>
        <a:bodyPr/>
        <a:lstStyle/>
        <a:p>
          <a:endParaRPr lang="uk-UA"/>
        </a:p>
      </dgm:t>
    </dgm:pt>
    <dgm:pt modelId="{AFB1BF33-3AFF-45F7-8064-E91EC556ACA1}" type="pres">
      <dgm:prSet presAssocID="{D8780C03-B500-4307-82D4-B47385267B57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71F3E1-071F-4098-A574-8CABE7BE473E}" type="pres">
      <dgm:prSet presAssocID="{E0E8DB27-0B94-4D9C-96A8-2D82DB6A6F83}" presName="aSpace" presStyleCnt="0"/>
      <dgm:spPr/>
      <dgm:t>
        <a:bodyPr/>
        <a:lstStyle/>
        <a:p>
          <a:endParaRPr lang="uk-UA"/>
        </a:p>
      </dgm:t>
    </dgm:pt>
    <dgm:pt modelId="{30939C91-6713-4193-A007-C853A62DAE90}" type="pres">
      <dgm:prSet presAssocID="{D09C199B-29B4-4521-9741-7BB177AEB63A}" presName="compNode" presStyleCnt="0"/>
      <dgm:spPr/>
      <dgm:t>
        <a:bodyPr/>
        <a:lstStyle/>
        <a:p>
          <a:endParaRPr lang="uk-UA"/>
        </a:p>
      </dgm:t>
    </dgm:pt>
    <dgm:pt modelId="{16A82D78-E94A-41AC-8B05-A8EBB7782808}" type="pres">
      <dgm:prSet presAssocID="{D09C199B-29B4-4521-9741-7BB177AEB63A}" presName="aNode" presStyleLbl="bgShp" presStyleIdx="2" presStyleCnt="3" custScaleX="115759"/>
      <dgm:spPr/>
      <dgm:t>
        <a:bodyPr/>
        <a:lstStyle/>
        <a:p>
          <a:endParaRPr lang="uk-UA"/>
        </a:p>
      </dgm:t>
    </dgm:pt>
    <dgm:pt modelId="{2C571DE7-04F9-43CA-905E-97F1C9BFF812}" type="pres">
      <dgm:prSet presAssocID="{D09C199B-29B4-4521-9741-7BB177AEB63A}" presName="textNode" presStyleLbl="bgShp" presStyleIdx="2" presStyleCnt="3"/>
      <dgm:spPr/>
      <dgm:t>
        <a:bodyPr/>
        <a:lstStyle/>
        <a:p>
          <a:endParaRPr lang="uk-UA"/>
        </a:p>
      </dgm:t>
    </dgm:pt>
    <dgm:pt modelId="{43729250-2B6A-43BD-8B44-EB9664325376}" type="pres">
      <dgm:prSet presAssocID="{D09C199B-29B4-4521-9741-7BB177AEB63A}" presName="compChildNode" presStyleCnt="0"/>
      <dgm:spPr/>
      <dgm:t>
        <a:bodyPr/>
        <a:lstStyle/>
        <a:p>
          <a:endParaRPr lang="uk-UA"/>
        </a:p>
      </dgm:t>
    </dgm:pt>
    <dgm:pt modelId="{F6FE7416-CADC-4498-8F56-D76E5FF2905A}" type="pres">
      <dgm:prSet presAssocID="{D09C199B-29B4-4521-9741-7BB177AEB63A}" presName="theInnerList" presStyleCnt="0"/>
      <dgm:spPr/>
      <dgm:t>
        <a:bodyPr/>
        <a:lstStyle/>
        <a:p>
          <a:endParaRPr lang="uk-UA"/>
        </a:p>
      </dgm:t>
    </dgm:pt>
    <dgm:pt modelId="{E1B000E7-C0DC-4AAE-927A-91CE13034CF7}" type="pres">
      <dgm:prSet presAssocID="{12EDBFF3-34A5-48BA-B07C-C07AEA79F812}" presName="childNode" presStyleLbl="node1" presStyleIdx="2" presStyleCnt="3" custScaleX="1171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BD23374-4AEF-44CB-AE74-3CA662F2DAEF}" type="presOf" srcId="{4E6917EA-1968-4713-B21B-22D1497CAF61}" destId="{F012B43F-0E0C-4D91-BC51-C96ED6225AF6}" srcOrd="0" destOrd="0" presId="urn:microsoft.com/office/officeart/2005/8/layout/lProcess2"/>
    <dgm:cxn modelId="{3B5017A4-150A-4A5A-BBF4-30FA9DDAECE4}" type="presOf" srcId="{D8780C03-B500-4307-82D4-B47385267B57}" destId="{AFB1BF33-3AFF-45F7-8064-E91EC556ACA1}" srcOrd="0" destOrd="0" presId="urn:microsoft.com/office/officeart/2005/8/layout/lProcess2"/>
    <dgm:cxn modelId="{1E61FD17-98B4-4FE2-886C-4F31E07B9EAE}" srcId="{4708C0D1-B919-4FB5-8CE3-7CA9F226B48A}" destId="{60E72853-9091-4385-873A-4CC9873560EB}" srcOrd="0" destOrd="0" parTransId="{F7389270-328F-4587-B5AB-3011D16F70E6}" sibTransId="{52751F48-5D41-4D72-806C-8DE76DBA9988}"/>
    <dgm:cxn modelId="{9875CC34-C3C2-43D5-9571-9F8BCF2237AF}" type="presOf" srcId="{60E72853-9091-4385-873A-4CC9873560EB}" destId="{A55B792F-F623-40A8-8783-0737C97A206C}" srcOrd="1" destOrd="0" presId="urn:microsoft.com/office/officeart/2005/8/layout/lProcess2"/>
    <dgm:cxn modelId="{09678216-C74E-44B2-BF2B-A1ACD52133DA}" type="presOf" srcId="{D09C199B-29B4-4521-9741-7BB177AEB63A}" destId="{16A82D78-E94A-41AC-8B05-A8EBB7782808}" srcOrd="0" destOrd="0" presId="urn:microsoft.com/office/officeart/2005/8/layout/lProcess2"/>
    <dgm:cxn modelId="{ECB61B76-A4FD-4806-9553-342C314A93BA}" type="presOf" srcId="{D09C199B-29B4-4521-9741-7BB177AEB63A}" destId="{2C571DE7-04F9-43CA-905E-97F1C9BFF812}" srcOrd="1" destOrd="0" presId="urn:microsoft.com/office/officeart/2005/8/layout/lProcess2"/>
    <dgm:cxn modelId="{880649A0-A2DB-4915-B57D-C40DF1C13842}" type="presOf" srcId="{4708C0D1-B919-4FB5-8CE3-7CA9F226B48A}" destId="{8F578455-593A-4A69-9CF7-5D08B3A21937}" srcOrd="0" destOrd="0" presId="urn:microsoft.com/office/officeart/2005/8/layout/lProcess2"/>
    <dgm:cxn modelId="{61BE9428-4331-4B5A-AF89-E50873389FC2}" srcId="{4708C0D1-B919-4FB5-8CE3-7CA9F226B48A}" destId="{D09C199B-29B4-4521-9741-7BB177AEB63A}" srcOrd="2" destOrd="0" parTransId="{C33EDBDE-20BA-4101-98B7-2B86D895C4D9}" sibTransId="{4BD0F77C-00C1-4A58-A958-07419A9E0DF9}"/>
    <dgm:cxn modelId="{77263AD8-50ED-4784-9B66-02578F9C8300}" type="presOf" srcId="{12EDBFF3-34A5-48BA-B07C-C07AEA79F812}" destId="{E1B000E7-C0DC-4AAE-927A-91CE13034CF7}" srcOrd="0" destOrd="0" presId="urn:microsoft.com/office/officeart/2005/8/layout/lProcess2"/>
    <dgm:cxn modelId="{B1E99904-C6CB-4B81-BEF7-D2933CC93C51}" type="presOf" srcId="{E0E8DB27-0B94-4D9C-96A8-2D82DB6A6F83}" destId="{7CB43377-DA63-47A0-BC2F-691D4D10B876}" srcOrd="0" destOrd="0" presId="urn:microsoft.com/office/officeart/2005/8/layout/lProcess2"/>
    <dgm:cxn modelId="{C7FED685-C660-4FD4-96E8-5C2CC0D0140F}" srcId="{4708C0D1-B919-4FB5-8CE3-7CA9F226B48A}" destId="{E0E8DB27-0B94-4D9C-96A8-2D82DB6A6F83}" srcOrd="1" destOrd="0" parTransId="{7436EB32-BF1F-4B79-B941-6B92CFFD1C54}" sibTransId="{EE223043-8BF4-4E2C-958C-7DD50BCB48C1}"/>
    <dgm:cxn modelId="{F54DBCAA-53EE-480A-8216-79F89BE64FDC}" type="presOf" srcId="{E0E8DB27-0B94-4D9C-96A8-2D82DB6A6F83}" destId="{BEC2F9A5-981A-4BDD-9F39-286E4B1706B4}" srcOrd="1" destOrd="0" presId="urn:microsoft.com/office/officeart/2005/8/layout/lProcess2"/>
    <dgm:cxn modelId="{EAA3D5B2-C15F-4849-9704-835BE4A4C464}" type="presOf" srcId="{60E72853-9091-4385-873A-4CC9873560EB}" destId="{A4791F71-F041-409E-A795-81913D6FCFFF}" srcOrd="0" destOrd="0" presId="urn:microsoft.com/office/officeart/2005/8/layout/lProcess2"/>
    <dgm:cxn modelId="{00553DA4-49D5-43AE-8592-629078228FC8}" srcId="{60E72853-9091-4385-873A-4CC9873560EB}" destId="{4E6917EA-1968-4713-B21B-22D1497CAF61}" srcOrd="0" destOrd="0" parTransId="{3389C635-DC3F-498D-90B4-59E00B257D29}" sibTransId="{90A2BABA-7A92-4D48-96F8-B0805C23FC7B}"/>
    <dgm:cxn modelId="{7F926A29-2311-4E52-AE3C-997E39AAE59D}" srcId="{D09C199B-29B4-4521-9741-7BB177AEB63A}" destId="{12EDBFF3-34A5-48BA-B07C-C07AEA79F812}" srcOrd="0" destOrd="0" parTransId="{FF9C9564-117E-4CF0-93BC-00EA0EB119CE}" sibTransId="{83C6BB1A-097B-47D0-BB08-D44670F3E2AF}"/>
    <dgm:cxn modelId="{F986CE93-FFEB-4122-990B-622CFBD39504}" srcId="{E0E8DB27-0B94-4D9C-96A8-2D82DB6A6F83}" destId="{D8780C03-B500-4307-82D4-B47385267B57}" srcOrd="0" destOrd="0" parTransId="{9F9966BF-46D4-45FB-AE81-BBA234D16EF7}" sibTransId="{91D05396-429D-41F5-A6B9-FDDBC7A90538}"/>
    <dgm:cxn modelId="{9FAAE2BC-497A-4172-821B-CEC39D9F2EA3}" type="presParOf" srcId="{8F578455-593A-4A69-9CF7-5D08B3A21937}" destId="{8971F089-BCCB-4E06-9740-E10810D770D3}" srcOrd="0" destOrd="0" presId="urn:microsoft.com/office/officeart/2005/8/layout/lProcess2"/>
    <dgm:cxn modelId="{935E3B20-9364-4822-9AF3-8F65F4521206}" type="presParOf" srcId="{8971F089-BCCB-4E06-9740-E10810D770D3}" destId="{A4791F71-F041-409E-A795-81913D6FCFFF}" srcOrd="0" destOrd="0" presId="urn:microsoft.com/office/officeart/2005/8/layout/lProcess2"/>
    <dgm:cxn modelId="{33B90FDC-456F-449B-9162-CF26FD54FE6F}" type="presParOf" srcId="{8971F089-BCCB-4E06-9740-E10810D770D3}" destId="{A55B792F-F623-40A8-8783-0737C97A206C}" srcOrd="1" destOrd="0" presId="urn:microsoft.com/office/officeart/2005/8/layout/lProcess2"/>
    <dgm:cxn modelId="{B3F361EB-2B70-42BF-85A8-E1CAAFB96757}" type="presParOf" srcId="{8971F089-BCCB-4E06-9740-E10810D770D3}" destId="{7DDF2CD6-8901-4A64-9DC8-42F80FAD0E11}" srcOrd="2" destOrd="0" presId="urn:microsoft.com/office/officeart/2005/8/layout/lProcess2"/>
    <dgm:cxn modelId="{10085650-0FEB-4A7D-A6A7-35CE6D8D1056}" type="presParOf" srcId="{7DDF2CD6-8901-4A64-9DC8-42F80FAD0E11}" destId="{E2E52FF8-AF0D-416C-AE2A-282635CBF030}" srcOrd="0" destOrd="0" presId="urn:microsoft.com/office/officeart/2005/8/layout/lProcess2"/>
    <dgm:cxn modelId="{ED2F3161-18E5-4444-A6A3-9525E08633F4}" type="presParOf" srcId="{E2E52FF8-AF0D-416C-AE2A-282635CBF030}" destId="{F012B43F-0E0C-4D91-BC51-C96ED6225AF6}" srcOrd="0" destOrd="0" presId="urn:microsoft.com/office/officeart/2005/8/layout/lProcess2"/>
    <dgm:cxn modelId="{1E91B557-D042-4BA6-A457-0A9B98A1045B}" type="presParOf" srcId="{8F578455-593A-4A69-9CF7-5D08B3A21937}" destId="{2B7C2D32-92AA-493B-AC11-2C5CA639D9DF}" srcOrd="1" destOrd="0" presId="urn:microsoft.com/office/officeart/2005/8/layout/lProcess2"/>
    <dgm:cxn modelId="{331A17E4-C4AA-4172-B2DE-C2BAF98B19EC}" type="presParOf" srcId="{8F578455-593A-4A69-9CF7-5D08B3A21937}" destId="{5F3682A0-8990-4E63-8F14-4F4884171E0F}" srcOrd="2" destOrd="0" presId="urn:microsoft.com/office/officeart/2005/8/layout/lProcess2"/>
    <dgm:cxn modelId="{BE682DBB-246D-4D84-90AE-4E0D69EBC0D9}" type="presParOf" srcId="{5F3682A0-8990-4E63-8F14-4F4884171E0F}" destId="{7CB43377-DA63-47A0-BC2F-691D4D10B876}" srcOrd="0" destOrd="0" presId="urn:microsoft.com/office/officeart/2005/8/layout/lProcess2"/>
    <dgm:cxn modelId="{84EAC421-14A9-44BC-9D55-F5334B062CC5}" type="presParOf" srcId="{5F3682A0-8990-4E63-8F14-4F4884171E0F}" destId="{BEC2F9A5-981A-4BDD-9F39-286E4B1706B4}" srcOrd="1" destOrd="0" presId="urn:microsoft.com/office/officeart/2005/8/layout/lProcess2"/>
    <dgm:cxn modelId="{83668460-C47E-4731-B205-9934A85A67ED}" type="presParOf" srcId="{5F3682A0-8990-4E63-8F14-4F4884171E0F}" destId="{2249FDA0-34E0-4020-A02C-2A952F59DB98}" srcOrd="2" destOrd="0" presId="urn:microsoft.com/office/officeart/2005/8/layout/lProcess2"/>
    <dgm:cxn modelId="{F05B0E1C-EDA8-4669-B2A5-C4D4A29D96F5}" type="presParOf" srcId="{2249FDA0-34E0-4020-A02C-2A952F59DB98}" destId="{CDB8E5E3-4AC5-4A8D-A1FA-DDCE9BA810FC}" srcOrd="0" destOrd="0" presId="urn:microsoft.com/office/officeart/2005/8/layout/lProcess2"/>
    <dgm:cxn modelId="{B1604844-84E6-4AED-A168-3BE3AC1A002E}" type="presParOf" srcId="{CDB8E5E3-4AC5-4A8D-A1FA-DDCE9BA810FC}" destId="{AFB1BF33-3AFF-45F7-8064-E91EC556ACA1}" srcOrd="0" destOrd="0" presId="urn:microsoft.com/office/officeart/2005/8/layout/lProcess2"/>
    <dgm:cxn modelId="{F4BA6262-F1AB-49E6-BF93-1E221A5C74B1}" type="presParOf" srcId="{8F578455-593A-4A69-9CF7-5D08B3A21937}" destId="{1671F3E1-071F-4098-A574-8CABE7BE473E}" srcOrd="3" destOrd="0" presId="urn:microsoft.com/office/officeart/2005/8/layout/lProcess2"/>
    <dgm:cxn modelId="{D392671C-62FA-4491-A3C8-3D8A1ECA5D10}" type="presParOf" srcId="{8F578455-593A-4A69-9CF7-5D08B3A21937}" destId="{30939C91-6713-4193-A007-C853A62DAE90}" srcOrd="4" destOrd="0" presId="urn:microsoft.com/office/officeart/2005/8/layout/lProcess2"/>
    <dgm:cxn modelId="{5817E71C-754E-42B5-8125-9A140C645EC1}" type="presParOf" srcId="{30939C91-6713-4193-A007-C853A62DAE90}" destId="{16A82D78-E94A-41AC-8B05-A8EBB7782808}" srcOrd="0" destOrd="0" presId="urn:microsoft.com/office/officeart/2005/8/layout/lProcess2"/>
    <dgm:cxn modelId="{AB4A662C-A1CD-40A4-8303-C8C39E384362}" type="presParOf" srcId="{30939C91-6713-4193-A007-C853A62DAE90}" destId="{2C571DE7-04F9-43CA-905E-97F1C9BFF812}" srcOrd="1" destOrd="0" presId="urn:microsoft.com/office/officeart/2005/8/layout/lProcess2"/>
    <dgm:cxn modelId="{AC77B69C-FE83-416D-9976-244A5B3A9F13}" type="presParOf" srcId="{30939C91-6713-4193-A007-C853A62DAE90}" destId="{43729250-2B6A-43BD-8B44-EB9664325376}" srcOrd="2" destOrd="0" presId="urn:microsoft.com/office/officeart/2005/8/layout/lProcess2"/>
    <dgm:cxn modelId="{28C70AEE-B824-4ADC-A262-8E748FE76F80}" type="presParOf" srcId="{43729250-2B6A-43BD-8B44-EB9664325376}" destId="{F6FE7416-CADC-4498-8F56-D76E5FF2905A}" srcOrd="0" destOrd="0" presId="urn:microsoft.com/office/officeart/2005/8/layout/lProcess2"/>
    <dgm:cxn modelId="{9B09C5CA-3540-47B4-A13E-B72AD8F03C73}" type="presParOf" srcId="{F6FE7416-CADC-4498-8F56-D76E5FF2905A}" destId="{E1B000E7-C0DC-4AAE-927A-91CE13034CF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3D132D-D59D-45FD-B7A2-C0E52FBBC5E1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EE120AA-83C8-44D2-8353-E2AB4FA12CCC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бали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C0987D-ABB0-4F0E-B1EF-0083359A9809}" type="parTrans" cxnId="{ADA140CD-E68D-41D5-8575-38827FA58EE4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82713F-20DE-4CC2-A4C6-DEA4C2FC90B6}" type="sibTrans" cxnId="{ADA140CD-E68D-41D5-8575-38827FA58EE4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872CDB-EFE6-4CF4-B19F-A79B067D7C09}">
      <dgm:prSet phldrT="[Текст]" custT="1"/>
      <dgm:spPr/>
      <dgm:t>
        <a:bodyPr/>
        <a:lstStyle/>
        <a:p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правильно </a:t>
          </a:r>
          <a:r>
            <a:rPr lang="ru-RU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вказано</a:t>
          </a:r>
          <a:r>
            <a: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послідовність</a:t>
          </a:r>
          <a:r>
            <a: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усіх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подій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4B0F8-07B7-46D2-B491-BE1388F3D4E9}" type="parTrans" cxnId="{945BD37E-0F35-454F-9F9F-CDE8565503E0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98EDB-9784-4D00-8787-63D8C428C5C6}" type="sibTrans" cxnId="{945BD37E-0F35-454F-9F9F-CDE8565503E0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369A5-2CEC-47E3-B2C2-C346CB211777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бали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BDE47A-4BEF-4643-9AE8-1C6940959571}" type="parTrans" cxnId="{11590122-611E-450F-8755-D5B6C6D12FA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0A5EB5-7928-4778-AC3D-C28F42C718D9}" type="sibTrans" cxnId="{11590122-611E-450F-8755-D5B6C6D12FA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FD30A5-8C18-4FA4-AC34-DD06351FA95B}">
      <dgm:prSet phldrT="[Текст]" custT="1"/>
      <dgm:spPr/>
      <dgm:t>
        <a:bodyPr/>
        <a:lstStyle/>
        <a:p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вказано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першу й </a:t>
          </a:r>
          <a:r>
            <a:rPr lang="ru-RU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останню</a:t>
          </a:r>
          <a:r>
            <a: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події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45B481-4993-4A51-82D0-3BB3B3673341}" type="parTrans" cxnId="{927F5ECD-5F65-476F-BA47-F3983B8D2F40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7DF48A-B95B-43E3-8989-FD034CCAB645}" type="sibTrans" cxnId="{927F5ECD-5F65-476F-BA47-F3983B8D2F40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0BCC33-8284-43D2-9D26-ED7C902DEAED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бал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25B41D-652A-4999-8D03-3F28786041FD}" type="parTrans" cxnId="{FED2A28A-5388-4F8D-93C7-5EF9981EF86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9AF71D-C029-4E9E-8AB3-BDF12CE7216B}" type="sibTrans" cxnId="{FED2A28A-5388-4F8D-93C7-5EF9981EF86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C721B1-9C8D-4BC6-A806-F461C700C90B}">
      <dgm:prSet phldrT="[Текст]" custT="1"/>
      <dgm:spPr/>
      <dgm:t>
        <a:bodyPr/>
        <a:lstStyle/>
        <a:p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вказано</a:t>
          </a:r>
          <a:r>
            <a: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першу, </a:t>
          </a:r>
          <a:r>
            <a:rPr lang="ru-RU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останню</a:t>
          </a:r>
          <a:r>
            <a: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подію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73E408-286A-417B-86AA-05FF1C06A813}" type="parTrans" cxnId="{441E9545-FAED-4B60-B753-B1270A23DBCB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F1353F-317D-412E-A927-0B0E335D88B3}" type="sibTrans" cxnId="{441E9545-FAED-4B60-B753-B1270A23DBCB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2DEC0-2FF1-4EF4-9D9B-328158797070}">
      <dgm:prSet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 балів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5B7BD0-FA59-4440-849C-ABC3F9153FD7}" type="parTrans" cxnId="{9FD8C6BF-9CC0-43AE-AB38-73A8860D101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936AAE-13A8-4D79-899A-E65C9451F00E}" type="sibTrans" cxnId="{9FD8C6BF-9CC0-43AE-AB38-73A8860D101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328FCE-5423-4761-AE4A-08121DC42438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</a:t>
          </a:r>
          <a:r>
            <a: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будь-яку правильно </a:t>
          </a:r>
          <a:r>
            <a:rPr lang="ru-RU" sz="2400" b="1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вказану</a:t>
          </a:r>
          <a:r>
            <a: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подію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зроблено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більше</a:t>
          </a:r>
          <a:r>
            <a: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однієї позначки 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рядку</a:t>
          </a:r>
          <a:endParaRPr lang="uk-UA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B27B03-0EE9-4575-BFCB-782719965B24}" type="parTrans" cxnId="{03B2D6EE-6747-4FB7-8118-79D7C6DB2A04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AFBD83-B117-4694-8CD5-D30FDAA6624E}" type="sibTrans" cxnId="{03B2D6EE-6747-4FB7-8118-79D7C6DB2A04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2998D3-7272-4A61-8E6F-B3AA76B7CAA9}">
      <dgm:prSet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 балів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1F6F6F-6819-4B22-ADE9-A91F326C3FDA}" type="parTrans" cxnId="{8D655930-9CAA-46C2-9474-AA20C1A47AA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1A9C5-C7C4-4356-8936-E3429FF0BDFF}" type="sibTrans" cxnId="{8D655930-9CAA-46C2-9474-AA20C1A47AA3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CF5268-6ABF-4BC5-BFFB-554AFE0C12B4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якщо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неправильно </a:t>
          </a:r>
          <a:r>
            <a:rPr lang="ru-RU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вказано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першу й </a:t>
          </a:r>
          <a:r>
            <a:rPr lang="ru-RU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останню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події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відповіді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завдання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не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надано</a:t>
          </a:r>
          <a:endParaRPr lang="uk-UA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5907DD-5660-4C31-ACE3-BDADC5F294AD}" type="parTrans" cxnId="{1585597F-5147-4045-9DD5-D69459AE20F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FB2B4-E814-48B6-8E26-84F8C4C9052E}" type="sibTrans" cxnId="{1585597F-5147-4045-9DD5-D69459AE20F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6720B-4F41-48E1-9F62-AA619B7BA311}" type="pres">
      <dgm:prSet presAssocID="{DD3D132D-D59D-45FD-B7A2-C0E52FBBC5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DEDBEC3-F4A4-444A-9BC7-88639E8E1360}" type="pres">
      <dgm:prSet presAssocID="{8EE120AA-83C8-44D2-8353-E2AB4FA12CCC}" presName="linNode" presStyleCnt="0"/>
      <dgm:spPr/>
    </dgm:pt>
    <dgm:pt modelId="{2BDB29FA-C81C-424A-9B2B-642C22482B95}" type="pres">
      <dgm:prSet presAssocID="{8EE120AA-83C8-44D2-8353-E2AB4FA12CCC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36380E-B004-487D-8022-821975325034}" type="pres">
      <dgm:prSet presAssocID="{8EE120AA-83C8-44D2-8353-E2AB4FA12CCC}" presName="descendantText" presStyleLbl="alignAccFollowNode1" presStyleIdx="0" presStyleCnt="5" custScaleX="20135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FE9E36-9178-48F8-9EC1-B41C98D35153}" type="pres">
      <dgm:prSet presAssocID="{D282713F-20DE-4CC2-A4C6-DEA4C2FC90B6}" presName="sp" presStyleCnt="0"/>
      <dgm:spPr/>
    </dgm:pt>
    <dgm:pt modelId="{FE6CDDB7-069C-4ADD-944E-A695D8B1D4F1}" type="pres">
      <dgm:prSet presAssocID="{C42369A5-2CEC-47E3-B2C2-C346CB211777}" presName="linNode" presStyleCnt="0"/>
      <dgm:spPr/>
    </dgm:pt>
    <dgm:pt modelId="{14D06D53-DE28-44B2-AF34-0CA7A402E8D7}" type="pres">
      <dgm:prSet presAssocID="{C42369A5-2CEC-47E3-B2C2-C346CB211777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FEE0BD-2169-41D6-ACB8-8FF0AED4C5D2}" type="pres">
      <dgm:prSet presAssocID="{C42369A5-2CEC-47E3-B2C2-C346CB211777}" presName="descendantText" presStyleLbl="alignAccFollowNode1" presStyleIdx="1" presStyleCnt="5" custScaleX="2009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0543DE6-E6E3-4539-8FC0-A2975FCABE3B}" type="pres">
      <dgm:prSet presAssocID="{C30A5EB5-7928-4778-AC3D-C28F42C718D9}" presName="sp" presStyleCnt="0"/>
      <dgm:spPr/>
    </dgm:pt>
    <dgm:pt modelId="{DAD543C8-0DB9-44F7-A46A-41ACC928AF13}" type="pres">
      <dgm:prSet presAssocID="{DE0BCC33-8284-43D2-9D26-ED7C902DEAED}" presName="linNode" presStyleCnt="0"/>
      <dgm:spPr/>
    </dgm:pt>
    <dgm:pt modelId="{9F7F2784-8D97-4A95-828B-59E9467762D8}" type="pres">
      <dgm:prSet presAssocID="{DE0BCC33-8284-43D2-9D26-ED7C902DEAE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D629A8-EB36-437B-9C86-E0F852FD8677}" type="pres">
      <dgm:prSet presAssocID="{DE0BCC33-8284-43D2-9D26-ED7C902DEAED}" presName="descendantText" presStyleLbl="alignAccFollowNode1" presStyleIdx="2" presStyleCnt="5" custScaleX="1984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3FBA0C-78AF-49C5-A405-32DE2B5AEC0E}" type="pres">
      <dgm:prSet presAssocID="{E59AF71D-C029-4E9E-8AB3-BDF12CE7216B}" presName="sp" presStyleCnt="0"/>
      <dgm:spPr/>
    </dgm:pt>
    <dgm:pt modelId="{02D17F95-2E7D-456C-A438-FDAFB2630B67}" type="pres">
      <dgm:prSet presAssocID="{A592DEC0-2FF1-4EF4-9D9B-328158797070}" presName="linNode" presStyleCnt="0"/>
      <dgm:spPr/>
    </dgm:pt>
    <dgm:pt modelId="{EB460C39-AAC2-4C74-AF53-FCD3770AC4C2}" type="pres">
      <dgm:prSet presAssocID="{A592DEC0-2FF1-4EF4-9D9B-328158797070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01E108D-82BD-4E7B-9F16-F46B2B4E1390}" type="pres">
      <dgm:prSet presAssocID="{A592DEC0-2FF1-4EF4-9D9B-328158797070}" presName="descendantText" presStyleLbl="alignAccFollowNode1" presStyleIdx="3" presStyleCnt="5" custScaleX="19368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2B9078-0F60-48AF-A5AA-FD78BBA9E499}" type="pres">
      <dgm:prSet presAssocID="{04936AAE-13A8-4D79-899A-E65C9451F00E}" presName="sp" presStyleCnt="0"/>
      <dgm:spPr/>
    </dgm:pt>
    <dgm:pt modelId="{7845511B-87C1-4184-91F4-7B9AA9E8CB90}" type="pres">
      <dgm:prSet presAssocID="{5C2998D3-7272-4A61-8E6F-B3AA76B7CAA9}" presName="linNode" presStyleCnt="0"/>
      <dgm:spPr/>
    </dgm:pt>
    <dgm:pt modelId="{33AA27D9-E193-48B3-9458-5B6432EC2AE8}" type="pres">
      <dgm:prSet presAssocID="{5C2998D3-7272-4A61-8E6F-B3AA76B7CAA9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4FBBDA-E989-4C21-A504-3583B5326633}" type="pres">
      <dgm:prSet presAssocID="{5C2998D3-7272-4A61-8E6F-B3AA76B7CAA9}" presName="descendantText" presStyleLbl="alignAccFollowNode1" presStyleIdx="4" presStyleCnt="5" custScaleX="190591" custScaleY="12573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D655930-9CAA-46C2-9474-AA20C1A47AA3}" srcId="{DD3D132D-D59D-45FD-B7A2-C0E52FBBC5E1}" destId="{5C2998D3-7272-4A61-8E6F-B3AA76B7CAA9}" srcOrd="4" destOrd="0" parTransId="{AA1F6F6F-6819-4B22-ADE9-A91F326C3FDA}" sibTransId="{6741A9C5-C7C4-4356-8936-E3429FF0BDFF}"/>
    <dgm:cxn modelId="{441E9545-FAED-4B60-B753-B1270A23DBCB}" srcId="{DE0BCC33-8284-43D2-9D26-ED7C902DEAED}" destId="{92C721B1-9C8D-4BC6-A806-F461C700C90B}" srcOrd="0" destOrd="0" parTransId="{9373E408-286A-417B-86AA-05FF1C06A813}" sibTransId="{42F1353F-317D-412E-A927-0B0E335D88B3}"/>
    <dgm:cxn modelId="{945BD37E-0F35-454F-9F9F-CDE8565503E0}" srcId="{8EE120AA-83C8-44D2-8353-E2AB4FA12CCC}" destId="{43872CDB-EFE6-4CF4-B19F-A79B067D7C09}" srcOrd="0" destOrd="0" parTransId="{BD64B0F8-07B7-46D2-B491-BE1388F3D4E9}" sibTransId="{C6D98EDB-9784-4D00-8787-63D8C428C5C6}"/>
    <dgm:cxn modelId="{F1BE9D1B-B476-42A5-B492-AE75C3B0981A}" type="presOf" srcId="{43872CDB-EFE6-4CF4-B19F-A79B067D7C09}" destId="{A936380E-B004-487D-8022-821975325034}" srcOrd="0" destOrd="0" presId="urn:microsoft.com/office/officeart/2005/8/layout/vList5"/>
    <dgm:cxn modelId="{CFBD0CD6-FC2D-4EAD-B23E-3AE6F4820CC4}" type="presOf" srcId="{C42369A5-2CEC-47E3-B2C2-C346CB211777}" destId="{14D06D53-DE28-44B2-AF34-0CA7A402E8D7}" srcOrd="0" destOrd="0" presId="urn:microsoft.com/office/officeart/2005/8/layout/vList5"/>
    <dgm:cxn modelId="{FED2A28A-5388-4F8D-93C7-5EF9981EF868}" srcId="{DD3D132D-D59D-45FD-B7A2-C0E52FBBC5E1}" destId="{DE0BCC33-8284-43D2-9D26-ED7C902DEAED}" srcOrd="2" destOrd="0" parTransId="{F625B41D-652A-4999-8D03-3F28786041FD}" sibTransId="{E59AF71D-C029-4E9E-8AB3-BDF12CE7216B}"/>
    <dgm:cxn modelId="{9DC465C2-1A05-4F83-B781-76790975C9C5}" type="presOf" srcId="{92C721B1-9C8D-4BC6-A806-F461C700C90B}" destId="{B5D629A8-EB36-437B-9C86-E0F852FD8677}" srcOrd="0" destOrd="0" presId="urn:microsoft.com/office/officeart/2005/8/layout/vList5"/>
    <dgm:cxn modelId="{927F5ECD-5F65-476F-BA47-F3983B8D2F40}" srcId="{C42369A5-2CEC-47E3-B2C2-C346CB211777}" destId="{24FD30A5-8C18-4FA4-AC34-DD06351FA95B}" srcOrd="0" destOrd="0" parTransId="{B845B481-4993-4A51-82D0-3BB3B3673341}" sibTransId="{557DF48A-B95B-43E3-8989-FD034CCAB645}"/>
    <dgm:cxn modelId="{4C3608E6-B894-438A-8311-2A0413A91275}" type="presOf" srcId="{DE0BCC33-8284-43D2-9D26-ED7C902DEAED}" destId="{9F7F2784-8D97-4A95-828B-59E9467762D8}" srcOrd="0" destOrd="0" presId="urn:microsoft.com/office/officeart/2005/8/layout/vList5"/>
    <dgm:cxn modelId="{1585597F-5147-4045-9DD5-D69459AE20F8}" srcId="{5C2998D3-7272-4A61-8E6F-B3AA76B7CAA9}" destId="{B0CF5268-6ABF-4BC5-BFFB-554AFE0C12B4}" srcOrd="0" destOrd="0" parTransId="{745907DD-5660-4C31-ACE3-BDADC5F294AD}" sibTransId="{38FFB2B4-E814-48B6-8E26-84F8C4C9052E}"/>
    <dgm:cxn modelId="{66066DD2-096E-4CFC-828A-4E49539B692B}" type="presOf" srcId="{DD3D132D-D59D-45FD-B7A2-C0E52FBBC5E1}" destId="{9E56720B-4F41-48E1-9F62-AA619B7BA311}" srcOrd="0" destOrd="0" presId="urn:microsoft.com/office/officeart/2005/8/layout/vList5"/>
    <dgm:cxn modelId="{9FD8C6BF-9CC0-43AE-AB38-73A8860D1017}" srcId="{DD3D132D-D59D-45FD-B7A2-C0E52FBBC5E1}" destId="{A592DEC0-2FF1-4EF4-9D9B-328158797070}" srcOrd="3" destOrd="0" parTransId="{B95B7BD0-FA59-4440-849C-ABC3F9153FD7}" sibTransId="{04936AAE-13A8-4D79-899A-E65C9451F00E}"/>
    <dgm:cxn modelId="{ACC44669-59D3-49DA-8C3E-ABF778EF9F26}" type="presOf" srcId="{8EE120AA-83C8-44D2-8353-E2AB4FA12CCC}" destId="{2BDB29FA-C81C-424A-9B2B-642C22482B95}" srcOrd="0" destOrd="0" presId="urn:microsoft.com/office/officeart/2005/8/layout/vList5"/>
    <dgm:cxn modelId="{6D19B11D-1059-47FE-99C4-716633F858DC}" type="presOf" srcId="{24FD30A5-8C18-4FA4-AC34-DD06351FA95B}" destId="{FFFEE0BD-2169-41D6-ACB8-8FF0AED4C5D2}" srcOrd="0" destOrd="0" presId="urn:microsoft.com/office/officeart/2005/8/layout/vList5"/>
    <dgm:cxn modelId="{11590122-611E-450F-8755-D5B6C6D12FAD}" srcId="{DD3D132D-D59D-45FD-B7A2-C0E52FBBC5E1}" destId="{C42369A5-2CEC-47E3-B2C2-C346CB211777}" srcOrd="1" destOrd="0" parTransId="{53BDE47A-4BEF-4643-9AE8-1C6940959571}" sibTransId="{C30A5EB5-7928-4778-AC3D-C28F42C718D9}"/>
    <dgm:cxn modelId="{ADA140CD-E68D-41D5-8575-38827FA58EE4}" srcId="{DD3D132D-D59D-45FD-B7A2-C0E52FBBC5E1}" destId="{8EE120AA-83C8-44D2-8353-E2AB4FA12CCC}" srcOrd="0" destOrd="0" parTransId="{C2C0987D-ABB0-4F0E-B1EF-0083359A9809}" sibTransId="{D282713F-20DE-4CC2-A4C6-DEA4C2FC90B6}"/>
    <dgm:cxn modelId="{E83F9A1B-A2B5-4651-8DFF-B483A853F658}" type="presOf" srcId="{5C2998D3-7272-4A61-8E6F-B3AA76B7CAA9}" destId="{33AA27D9-E193-48B3-9458-5B6432EC2AE8}" srcOrd="0" destOrd="0" presId="urn:microsoft.com/office/officeart/2005/8/layout/vList5"/>
    <dgm:cxn modelId="{4AC32FC0-71E1-47F3-A1DC-03B3972C4FC7}" type="presOf" srcId="{08328FCE-5423-4761-AE4A-08121DC42438}" destId="{101E108D-82BD-4E7B-9F16-F46B2B4E1390}" srcOrd="0" destOrd="0" presId="urn:microsoft.com/office/officeart/2005/8/layout/vList5"/>
    <dgm:cxn modelId="{03B2D6EE-6747-4FB7-8118-79D7C6DB2A04}" srcId="{A592DEC0-2FF1-4EF4-9D9B-328158797070}" destId="{08328FCE-5423-4761-AE4A-08121DC42438}" srcOrd="0" destOrd="0" parTransId="{08B27B03-0EE9-4575-BFCB-782719965B24}" sibTransId="{F1AFBD83-B117-4694-8CD5-D30FDAA6624E}"/>
    <dgm:cxn modelId="{69E4025D-672A-4658-9C16-28C9F459510A}" type="presOf" srcId="{B0CF5268-6ABF-4BC5-BFFB-554AFE0C12B4}" destId="{D74FBBDA-E989-4C21-A504-3583B5326633}" srcOrd="0" destOrd="0" presId="urn:microsoft.com/office/officeart/2005/8/layout/vList5"/>
    <dgm:cxn modelId="{1ADCC786-DFC9-435B-AD51-267488521381}" type="presOf" srcId="{A592DEC0-2FF1-4EF4-9D9B-328158797070}" destId="{EB460C39-AAC2-4C74-AF53-FCD3770AC4C2}" srcOrd="0" destOrd="0" presId="urn:microsoft.com/office/officeart/2005/8/layout/vList5"/>
    <dgm:cxn modelId="{061C824D-AEBA-4DC9-91EA-AD3ECE703912}" type="presParOf" srcId="{9E56720B-4F41-48E1-9F62-AA619B7BA311}" destId="{2DEDBEC3-F4A4-444A-9BC7-88639E8E1360}" srcOrd="0" destOrd="0" presId="urn:microsoft.com/office/officeart/2005/8/layout/vList5"/>
    <dgm:cxn modelId="{663EBB23-C0E6-4F2D-AA69-6C471C3F8097}" type="presParOf" srcId="{2DEDBEC3-F4A4-444A-9BC7-88639E8E1360}" destId="{2BDB29FA-C81C-424A-9B2B-642C22482B95}" srcOrd="0" destOrd="0" presId="urn:microsoft.com/office/officeart/2005/8/layout/vList5"/>
    <dgm:cxn modelId="{0AF3D375-5D7F-4F71-B8F2-50885C04CB6A}" type="presParOf" srcId="{2DEDBEC3-F4A4-444A-9BC7-88639E8E1360}" destId="{A936380E-B004-487D-8022-821975325034}" srcOrd="1" destOrd="0" presId="urn:microsoft.com/office/officeart/2005/8/layout/vList5"/>
    <dgm:cxn modelId="{54DBD559-027A-48E8-BAB7-784F87E51500}" type="presParOf" srcId="{9E56720B-4F41-48E1-9F62-AA619B7BA311}" destId="{71FE9E36-9178-48F8-9EC1-B41C98D35153}" srcOrd="1" destOrd="0" presId="urn:microsoft.com/office/officeart/2005/8/layout/vList5"/>
    <dgm:cxn modelId="{23CC1307-EFAD-4018-9DC2-AD027E28D8F0}" type="presParOf" srcId="{9E56720B-4F41-48E1-9F62-AA619B7BA311}" destId="{FE6CDDB7-069C-4ADD-944E-A695D8B1D4F1}" srcOrd="2" destOrd="0" presId="urn:microsoft.com/office/officeart/2005/8/layout/vList5"/>
    <dgm:cxn modelId="{0092179E-9B5B-4B2D-A44A-92986742FF09}" type="presParOf" srcId="{FE6CDDB7-069C-4ADD-944E-A695D8B1D4F1}" destId="{14D06D53-DE28-44B2-AF34-0CA7A402E8D7}" srcOrd="0" destOrd="0" presId="urn:microsoft.com/office/officeart/2005/8/layout/vList5"/>
    <dgm:cxn modelId="{7A12917B-5155-4C6D-920C-8DA260424E04}" type="presParOf" srcId="{FE6CDDB7-069C-4ADD-944E-A695D8B1D4F1}" destId="{FFFEE0BD-2169-41D6-ACB8-8FF0AED4C5D2}" srcOrd="1" destOrd="0" presId="urn:microsoft.com/office/officeart/2005/8/layout/vList5"/>
    <dgm:cxn modelId="{B1857D69-FD26-4975-BB20-925E1CEA56B7}" type="presParOf" srcId="{9E56720B-4F41-48E1-9F62-AA619B7BA311}" destId="{80543DE6-E6E3-4539-8FC0-A2975FCABE3B}" srcOrd="3" destOrd="0" presId="urn:microsoft.com/office/officeart/2005/8/layout/vList5"/>
    <dgm:cxn modelId="{C462D209-C646-495A-B9A2-B5736F18AD05}" type="presParOf" srcId="{9E56720B-4F41-48E1-9F62-AA619B7BA311}" destId="{DAD543C8-0DB9-44F7-A46A-41ACC928AF13}" srcOrd="4" destOrd="0" presId="urn:microsoft.com/office/officeart/2005/8/layout/vList5"/>
    <dgm:cxn modelId="{ACC9B1D0-0289-4540-92A9-76D6D53AE505}" type="presParOf" srcId="{DAD543C8-0DB9-44F7-A46A-41ACC928AF13}" destId="{9F7F2784-8D97-4A95-828B-59E9467762D8}" srcOrd="0" destOrd="0" presId="urn:microsoft.com/office/officeart/2005/8/layout/vList5"/>
    <dgm:cxn modelId="{527BFA5C-1171-4B70-BF01-5BF0F3782835}" type="presParOf" srcId="{DAD543C8-0DB9-44F7-A46A-41ACC928AF13}" destId="{B5D629A8-EB36-437B-9C86-E0F852FD8677}" srcOrd="1" destOrd="0" presId="urn:microsoft.com/office/officeart/2005/8/layout/vList5"/>
    <dgm:cxn modelId="{2AA1A323-015B-4082-844E-57A22842FB3B}" type="presParOf" srcId="{9E56720B-4F41-48E1-9F62-AA619B7BA311}" destId="{F53FBA0C-78AF-49C5-A405-32DE2B5AEC0E}" srcOrd="5" destOrd="0" presId="urn:microsoft.com/office/officeart/2005/8/layout/vList5"/>
    <dgm:cxn modelId="{E2F4CC1F-A76A-4A90-A0C8-E8D1D57E1A0E}" type="presParOf" srcId="{9E56720B-4F41-48E1-9F62-AA619B7BA311}" destId="{02D17F95-2E7D-456C-A438-FDAFB2630B67}" srcOrd="6" destOrd="0" presId="urn:microsoft.com/office/officeart/2005/8/layout/vList5"/>
    <dgm:cxn modelId="{920129EF-300C-41BA-A292-970A90F31319}" type="presParOf" srcId="{02D17F95-2E7D-456C-A438-FDAFB2630B67}" destId="{EB460C39-AAC2-4C74-AF53-FCD3770AC4C2}" srcOrd="0" destOrd="0" presId="urn:microsoft.com/office/officeart/2005/8/layout/vList5"/>
    <dgm:cxn modelId="{11FE5CAE-FAF5-4CAE-AB19-2489851BDAE5}" type="presParOf" srcId="{02D17F95-2E7D-456C-A438-FDAFB2630B67}" destId="{101E108D-82BD-4E7B-9F16-F46B2B4E1390}" srcOrd="1" destOrd="0" presId="urn:microsoft.com/office/officeart/2005/8/layout/vList5"/>
    <dgm:cxn modelId="{2420593A-E3ED-4EF8-B7C8-4475EA05C5B2}" type="presParOf" srcId="{9E56720B-4F41-48E1-9F62-AA619B7BA311}" destId="{5B2B9078-0F60-48AF-A5AA-FD78BBA9E499}" srcOrd="7" destOrd="0" presId="urn:microsoft.com/office/officeart/2005/8/layout/vList5"/>
    <dgm:cxn modelId="{4120A424-6E94-400B-8DA3-A5CBD7EFC7AD}" type="presParOf" srcId="{9E56720B-4F41-48E1-9F62-AA619B7BA311}" destId="{7845511B-87C1-4184-91F4-7B9AA9E8CB90}" srcOrd="8" destOrd="0" presId="urn:microsoft.com/office/officeart/2005/8/layout/vList5"/>
    <dgm:cxn modelId="{5FBA897A-3110-49A1-A11A-918848B9FFAA}" type="presParOf" srcId="{7845511B-87C1-4184-91F4-7B9AA9E8CB90}" destId="{33AA27D9-E193-48B3-9458-5B6432EC2AE8}" srcOrd="0" destOrd="0" presId="urn:microsoft.com/office/officeart/2005/8/layout/vList5"/>
    <dgm:cxn modelId="{5450EEBB-8559-4FFF-B67B-C7672A3EDA5C}" type="presParOf" srcId="{7845511B-87C1-4184-91F4-7B9AA9E8CB90}" destId="{D74FBBDA-E989-4C21-A504-3583B532663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E28F6-8A98-4884-AEDF-A7883BE8A827}">
      <dsp:nvSpPr>
        <dsp:cNvPr id="0" name=""/>
        <dsp:cNvSpPr/>
      </dsp:nvSpPr>
      <dsp:spPr>
        <a:xfrm>
          <a:off x="4306" y="0"/>
          <a:ext cx="4142571" cy="442436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Загальна </a:t>
          </a:r>
          <a:r>
            <a:rPr lang="uk-UA" sz="3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кількість</a:t>
          </a:r>
          <a:r>
            <a:rPr lang="uk-UA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</a:t>
          </a:r>
          <a:endParaRPr lang="uk-UA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06" y="0"/>
        <a:ext cx="4142571" cy="1327308"/>
      </dsp:txXfrm>
    </dsp:sp>
    <dsp:sp modelId="{2FF1F10E-E0D2-40F7-8573-C6BACBD6EE69}">
      <dsp:nvSpPr>
        <dsp:cNvPr id="0" name=""/>
        <dsp:cNvSpPr/>
      </dsp:nvSpPr>
      <dsp:spPr>
        <a:xfrm>
          <a:off x="418563" y="1327308"/>
          <a:ext cx="3314056" cy="28758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3520" tIns="167640" rIns="223520" bIns="16764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8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endParaRPr lang="uk-UA" sz="8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793" y="1411538"/>
        <a:ext cx="3145596" cy="2707375"/>
      </dsp:txXfrm>
    </dsp:sp>
    <dsp:sp modelId="{443735C7-E8E4-4CA4-8F5B-3911524301E1}">
      <dsp:nvSpPr>
        <dsp:cNvPr id="0" name=""/>
        <dsp:cNvSpPr/>
      </dsp:nvSpPr>
      <dsp:spPr>
        <a:xfrm>
          <a:off x="4457570" y="0"/>
          <a:ext cx="4142571" cy="442436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Час</a:t>
          </a:r>
          <a:r>
            <a:rPr lang="uk-UA" sz="3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відведений на виконання роботи</a:t>
          </a:r>
          <a:endParaRPr lang="uk-UA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7570" y="0"/>
        <a:ext cx="4142571" cy="1327308"/>
      </dsp:txXfrm>
    </dsp:sp>
    <dsp:sp modelId="{72CAE6BB-E172-4DEE-A7C6-CA12244BB3AC}">
      <dsp:nvSpPr>
        <dsp:cNvPr id="0" name=""/>
        <dsp:cNvSpPr/>
      </dsp:nvSpPr>
      <dsp:spPr>
        <a:xfrm>
          <a:off x="4871827" y="1327308"/>
          <a:ext cx="3314056" cy="28758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23825" rIns="16510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 хвилин</a:t>
          </a:r>
          <a:endParaRPr lang="uk-UA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56057" y="1411538"/>
        <a:ext cx="3145596" cy="27073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1EE0D-FD1B-4AAA-9FDA-9B522A8472F8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817F9-E07F-41BC-8AA4-87C591B29B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668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2400300"/>
            <a:ext cx="6172200" cy="6743700"/>
          </a:xfrm>
        </p:spPr>
        <p:txBody>
          <a:bodyPr>
            <a:noAutofit/>
          </a:bodyPr>
          <a:lstStyle/>
          <a:p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2433638" cy="1825625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62819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62819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62819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62819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62819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62819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/>
              <a:t>Custom animation effects: dotted line with text fade by letter</a:t>
            </a:r>
          </a:p>
          <a:p>
            <a:pPr>
              <a:defRPr/>
            </a:pPr>
            <a:r>
              <a:rPr lang="en-US" sz="1400" dirty="0" smtClean="0"/>
              <a:t>(Basic)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text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 Box</a:t>
            </a:r>
            <a:r>
              <a:rPr lang="en-US" dirty="0" smtClean="0"/>
              <a:t>, and then on the slide, drag to draw a text box that spans the entire width of the slide.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Symbol</a:t>
            </a:r>
            <a:r>
              <a:rPr lang="en-US" dirty="0" smtClean="0"/>
              <a:t>. In the </a:t>
            </a:r>
            <a:r>
              <a:rPr lang="en-US" b="1" dirty="0" smtClean="0"/>
              <a:t>Symbol</a:t>
            </a:r>
            <a:r>
              <a:rPr lang="en-US" dirty="0" smtClean="0"/>
              <a:t> dialog box,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(normal text)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Subset</a:t>
            </a:r>
            <a:r>
              <a:rPr lang="en-US" dirty="0" smtClean="0"/>
              <a:t> list, select </a:t>
            </a:r>
            <a:r>
              <a:rPr lang="en-US" b="1" dirty="0" smtClean="0"/>
              <a:t>General Punctuation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Character Code </a:t>
            </a:r>
            <a:r>
              <a:rPr lang="en-US" dirty="0" smtClean="0"/>
              <a:t>box, enter </a:t>
            </a:r>
            <a:r>
              <a:rPr lang="en-US" b="1" dirty="0" smtClean="0"/>
              <a:t>2022</a:t>
            </a:r>
            <a:r>
              <a:rPr lang="en-US" dirty="0" smtClean="0"/>
              <a:t> to select </a:t>
            </a:r>
            <a:r>
              <a:rPr lang="en-US" b="1" dirty="0" smtClean="0"/>
              <a:t>BULLET</a:t>
            </a:r>
            <a:r>
              <a:rPr lang="en-US" dirty="0" smtClean="0"/>
              <a:t>, and then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33 more times until there is a row of 34 bullets in the text box.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In the text box, select the text, and then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Arial</a:t>
            </a:r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list, select </a:t>
            </a:r>
            <a:r>
              <a:rPr lang="en-US" b="1" dirty="0" smtClean="0"/>
              <a:t>44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</a:t>
            </a:r>
            <a:r>
              <a:rPr lang="en-US" dirty="0" smtClean="0"/>
              <a:t> tab, in the </a:t>
            </a:r>
            <a:r>
              <a:rPr lang="en-US" b="1" dirty="0" smtClean="0"/>
              <a:t>Text</a:t>
            </a:r>
            <a:r>
              <a:rPr lang="en-US" dirty="0" smtClean="0"/>
              <a:t> group, click </a:t>
            </a:r>
            <a:r>
              <a:rPr lang="en-US" b="1" dirty="0" smtClean="0"/>
              <a:t>Text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. Drag to draw a text box on the slide.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Enter and select the text.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Font</a:t>
            </a:r>
            <a:r>
              <a:rPr lang="en-US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list, select </a:t>
            </a:r>
            <a:r>
              <a:rPr lang="en-US" b="1" dirty="0" smtClean="0"/>
              <a:t>Corbel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box, enter </a:t>
            </a:r>
            <a:r>
              <a:rPr lang="en-US" b="1" dirty="0" smtClean="0"/>
              <a:t>50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arrow next to </a:t>
            </a:r>
            <a:r>
              <a:rPr lang="en-US" b="1" dirty="0" smtClean="0"/>
              <a:t>Font</a:t>
            </a:r>
            <a:r>
              <a:rPr lang="en-US" dirty="0" smtClean="0"/>
              <a:t>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Bold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With the text still selected,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Paragraph</a:t>
            </a:r>
            <a:r>
              <a:rPr lang="en-US" dirty="0" smtClean="0"/>
              <a:t> group, click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Select the second text box. 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Drawing</a:t>
            </a:r>
            <a:r>
              <a:rPr lang="en-US" dirty="0" smtClean="0"/>
              <a:t> group, click </a:t>
            </a:r>
            <a:r>
              <a:rPr lang="en-US" b="1" dirty="0" smtClean="0"/>
              <a:t>Arrange</a:t>
            </a:r>
            <a:r>
              <a:rPr lang="en-US" dirty="0" smtClean="0"/>
              <a:t>, point to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Center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</a:t>
            </a:r>
            <a:r>
              <a:rPr lang="en-US" dirty="0" smtClean="0"/>
              <a:t> </a:t>
            </a:r>
            <a:r>
              <a:rPr lang="en-US" b="1" dirty="0" smtClean="0"/>
              <a:t>Middle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Blue, Accent 1, Darker 25% </a:t>
            </a:r>
            <a:r>
              <a:rPr lang="en-US" dirty="0" smtClean="0">
                <a:solidFill>
                  <a:schemeClr val="accent6"/>
                </a:solidFill>
              </a:rPr>
              <a:t>(fifth row, fifth option from the left). </a:t>
            </a:r>
            <a:endParaRPr lang="en-US" b="1" dirty="0" smtClean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 select </a:t>
            </a:r>
            <a:r>
              <a:rPr lang="en-US" b="1" dirty="0" smtClean="0"/>
              <a:t>Black, Text 1 </a:t>
            </a:r>
            <a:r>
              <a:rPr lang="en-US" dirty="0" smtClean="0">
                <a:solidFill>
                  <a:schemeClr val="accent6"/>
                </a:solidFill>
              </a:rPr>
              <a:t>(first row, second option from the left). </a:t>
            </a: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endParaRPr lang="en-US" dirty="0" smtClean="0"/>
          </a:p>
          <a:p>
            <a:pPr marL="228600" indent="-228600">
              <a:buFont typeface="+mj-lt"/>
              <a:buNone/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Basic</a:t>
            </a:r>
            <a:r>
              <a:rPr lang="en-US" dirty="0" smtClean="0"/>
              <a:t>, click </a:t>
            </a:r>
            <a:r>
              <a:rPr lang="en-US" b="1" dirty="0" smtClean="0"/>
              <a:t>Fly In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animation effect (fly-in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Fly In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</a:t>
            </a:r>
            <a:r>
              <a:rPr lang="en-US" dirty="0" smtClean="0"/>
              <a:t> </a:t>
            </a:r>
            <a:r>
              <a:rPr lang="en-US" b="1" dirty="0" smtClean="0"/>
              <a:t>Left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first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Exit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Exit Effect </a:t>
            </a:r>
            <a:r>
              <a:rPr lang="en-US" dirty="0" smtClean="0"/>
              <a:t>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 </a:t>
            </a:r>
          </a:p>
          <a:p>
            <a:pPr marL="685800" lvl="1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second animation effect (fade effect for the first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10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 enter </a:t>
            </a:r>
            <a:r>
              <a:rPr lang="en-US" b="1" dirty="0" smtClean="0"/>
              <a:t>1.5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On the slide, select the second text box.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pane, do the following.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</a:t>
            </a:r>
            <a:r>
              <a:rPr lang="en-US" dirty="0" smtClean="0"/>
              <a:t> </a:t>
            </a:r>
            <a:r>
              <a:rPr lang="en-US" b="1" dirty="0" smtClean="0"/>
              <a:t>Entrance</a:t>
            </a:r>
            <a:r>
              <a:rPr lang="en-US" dirty="0" smtClean="0"/>
              <a:t> </a:t>
            </a:r>
            <a:r>
              <a:rPr lang="en-US" b="1" dirty="0" smtClean="0"/>
              <a:t>Effect</a:t>
            </a:r>
            <a:r>
              <a:rPr lang="en-US" dirty="0" smtClean="0"/>
              <a:t> dialog box, under </a:t>
            </a:r>
            <a:r>
              <a:rPr lang="en-US" b="1" dirty="0" smtClean="0"/>
              <a:t>Subtle</a:t>
            </a:r>
            <a:r>
              <a:rPr lang="en-US" dirty="0" smtClean="0"/>
              <a:t>, click </a:t>
            </a:r>
            <a:r>
              <a:rPr lang="en-US" b="1" dirty="0" smtClean="0"/>
              <a:t>Fade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AutoNum type="arabicPeriod"/>
              <a:defRPr/>
            </a:pPr>
            <a:r>
              <a:rPr lang="en-US" dirty="0" smtClean="0"/>
              <a:t>Select the third animation effect (fade effect for the second text box). Click the arrow to the right of the selected effect, and then click </a:t>
            </a:r>
            <a:r>
              <a:rPr lang="en-US" b="1" dirty="0" smtClean="0"/>
              <a:t>Effect</a:t>
            </a:r>
            <a:r>
              <a:rPr lang="en-US" dirty="0" smtClean="0"/>
              <a:t> </a:t>
            </a:r>
            <a:r>
              <a:rPr lang="en-US" b="1" dirty="0" smtClean="0"/>
              <a:t>Options</a:t>
            </a:r>
            <a:r>
              <a:rPr lang="en-US" dirty="0" smtClean="0"/>
              <a:t>. In the </a:t>
            </a:r>
            <a:r>
              <a:rPr lang="en-US" b="1" dirty="0" smtClean="0"/>
              <a:t>Fade </a:t>
            </a:r>
            <a:r>
              <a:rPr lang="en-US" dirty="0" smtClean="0"/>
              <a:t>dialog box, do the following:</a:t>
            </a:r>
          </a:p>
          <a:p>
            <a:pPr marL="1143000" lvl="2" indent="-228600"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Effect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Animate</a:t>
            </a:r>
            <a:r>
              <a:rPr lang="en-US" dirty="0" smtClean="0"/>
              <a:t> </a:t>
            </a:r>
            <a:r>
              <a:rPr lang="en-US" b="1" dirty="0" smtClean="0"/>
              <a:t>text</a:t>
            </a:r>
            <a:r>
              <a:rPr lang="en-US" dirty="0" smtClean="0"/>
              <a:t> list, select </a:t>
            </a:r>
            <a:r>
              <a:rPr lang="en-US" b="1" dirty="0" smtClean="0"/>
              <a:t>By</a:t>
            </a:r>
            <a:r>
              <a:rPr lang="en-US" dirty="0" smtClean="0"/>
              <a:t> </a:t>
            </a:r>
            <a:r>
              <a:rPr lang="en-US" b="1" dirty="0" smtClean="0"/>
              <a:t>Letter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% delay between letters </a:t>
            </a:r>
            <a:r>
              <a:rPr lang="en-US" dirty="0" smtClean="0"/>
              <a:t>box, enter </a:t>
            </a:r>
            <a:r>
              <a:rPr lang="en-US" b="1" dirty="0" smtClean="0"/>
              <a:t>6</a:t>
            </a:r>
            <a:r>
              <a:rPr lang="en-US" dirty="0" smtClean="0"/>
              <a:t>.</a:t>
            </a:r>
          </a:p>
          <a:p>
            <a:pPr marL="1143000" lvl="2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Timing </a:t>
            </a:r>
            <a:r>
              <a:rPr lang="en-US" dirty="0" smtClean="0"/>
              <a:t>tab, do the following: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b="1" dirty="0" smtClean="0"/>
              <a:t>Previous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 </a:t>
            </a:r>
            <a:r>
              <a:rPr lang="en-US" dirty="0" smtClean="0"/>
              <a:t>box,</a:t>
            </a:r>
            <a:r>
              <a:rPr lang="en-US" b="1" dirty="0" smtClean="0"/>
              <a:t> </a:t>
            </a:r>
            <a:r>
              <a:rPr lang="en-US" dirty="0" smtClean="0"/>
              <a:t>enter </a:t>
            </a:r>
            <a:r>
              <a:rPr lang="en-US" b="1" dirty="0" smtClean="0"/>
              <a:t>2</a:t>
            </a:r>
            <a:r>
              <a:rPr lang="en-US" dirty="0" smtClean="0"/>
              <a:t>.</a:t>
            </a:r>
          </a:p>
          <a:p>
            <a:pPr marL="1600200" lvl="3" indent="-228600"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0.5 seconds (Very Fast)</a:t>
            </a:r>
            <a:r>
              <a:rPr lang="en-US" dirty="0" smtClean="0"/>
              <a:t>.</a:t>
            </a:r>
          </a:p>
          <a:p>
            <a:pPr marL="685800" lvl="1" indent="-228600"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162819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127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87770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45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88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198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544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022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578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443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888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696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73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17923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594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783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959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338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171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758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88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560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51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63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035A-FD80-46DF-89C3-C164B8E2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EB0F-6F70-4883-991C-25F76AF39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47347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097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425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844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963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313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370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907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99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479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F98CFE0-04C4-4687-AF77-92B142577235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8814CFD-57C5-4DCE-8789-3A50EDD6F6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01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BEA78F9-9CED-4F35-8666-F14292A2976B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6F3D446-BFDA-4BD6-B171-CC92AA63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06033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BEA78F9-9CED-4F35-8666-F14292A2976B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A560DAF-2F90-4DD0-B7E9-0DF8A62B39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07107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BEA78F9-9CED-4F35-8666-F14292A2976B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0230497-D469-4218-9BA2-885ABEF2BA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26324"/>
      </p:ext>
    </p:extLst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BEA78F9-9CED-4F35-8666-F14292A2976B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005AD78-230A-4A9B-87E8-687100FDF3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86884"/>
      </p:ext>
    </p:extLst>
  </p:cSld>
  <p:clrMapOvr>
    <a:masterClrMapping/>
  </p:clrMapOvr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A4BABF3-3ECF-467F-B856-E7848A93AB2E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0A3A3D-EA1D-4DA8-89F1-419E2ED5E2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096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D2D1DFCE-5342-47E0-9341-6B30E4963C16}" type="datetime1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>
              <a:defRPr/>
            </a:pPr>
            <a:fld id="{6D4817F1-1631-4D72-8DD9-FD87C5C6E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39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BEA78F9-9CED-4F35-8666-F14292A2976B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9129F3B-6F41-4708-9E83-5ADA917A31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12364"/>
      </p:ext>
    </p:extLst>
  </p:cSld>
  <p:clrMapOvr>
    <a:masterClrMapping/>
  </p:clrMapOvr>
  <p:hf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BEA78F9-9CED-4F35-8666-F14292A2976B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1287E33-F09F-4D8A-B7AB-58929B5785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75495"/>
      </p:ext>
    </p:extLst>
  </p:cSld>
  <p:clrMapOvr>
    <a:masterClrMapping/>
  </p:clrMapOvr>
  <p:hf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BEA78F9-9CED-4F35-8666-F14292A2976B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50B38C8-703B-493B-AA5A-CE46951BCA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405044"/>
      </p:ext>
    </p:extLst>
  </p:cSld>
  <p:clrMapOvr>
    <a:masterClrMapping/>
  </p:clrMapOvr>
  <p:hf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BEA78F9-9CED-4F35-8666-F14292A2976B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51D4739-D942-429B-9FDC-96B416567E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0335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851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179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344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834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798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164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551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85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71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3FB2-F408-4344-BB76-3CA8DB71FDEF}" type="datetimeFigureOut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B40B2-AB4A-42B4-8336-E86EE9D2F10A}" type="slidenum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300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717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232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28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689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825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554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4512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557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599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53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F98CFE0-04C4-4687-AF77-92B142577235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780640B-607C-45A3-9AF3-7834158B2B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69393"/>
      </p:ext>
    </p:extLst>
  </p:cSld>
  <p:clrMapOvr>
    <a:masterClrMapping/>
  </p:clrMapOvr>
  <p:transition advClick="0" advTm="2000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237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6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169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185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441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642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235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840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850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31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A4BABF3-3ECF-467F-B856-E7848A93AB2E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CD250C8-1A96-4054-B44E-CFC8B9AD0F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119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896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37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71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3971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922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287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079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7532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700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69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A5B8B-67DA-4B2E-B18E-D765E06F67BB}" type="datetime1">
              <a:rPr lang="en-US" smtClean="0"/>
              <a:pPr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656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628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280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577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ing tech background 3d ,LO2.wmv">
            <a:hlinkClick r:id="" action="ppaction://media"/>
          </p:cNvPr>
          <p:cNvPicPr>
            <a:picLocks noChangeAspect="1"/>
          </p:cNvPicPr>
          <p:nvPr/>
        </p:nvPicPr>
        <p:blipFill rotWithShape="1">
          <a:blip r:embed="rId3" cstate="print"/>
          <a:srcRect l="25555" r="7778"/>
          <a:stretch/>
        </p:blipFill>
        <p:spPr>
          <a:xfrm>
            <a:off x="4211960" y="2348879"/>
            <a:ext cx="3888889" cy="3024337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96AE0F8-AA7A-47A9-A041-535D1F0E1285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7B4462E-9F39-488B-BB68-2309E5E78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93834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AA6291D-F4BA-4DF8-BD0F-4B205CAD5D1D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1C92FDD-4FD5-414A-A12D-951BC073E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0174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ing tech background 3d ,LO2.wmv">
            <a:hlinkClick r:id="" action="ppaction://media"/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25555" r="7778"/>
          <a:stretch/>
        </p:blipFill>
        <p:spPr>
          <a:xfrm>
            <a:off x="3995936" y="2677666"/>
            <a:ext cx="3888889" cy="3456841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2D8EAC9-DE03-4CD8-B46C-969EED37360A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AFD77F9-D038-40A9-B087-C1BA76FA0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0375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DFF4755-B399-487B-A292-B068529E9F26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3C15A22-0C5D-4B87-BA01-F69ED176C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466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5E15BC2-719C-4DB2-B9E4-684410EFFF6F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EB332AA-6A46-42C4-9A63-CFE3AE1FC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96945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144DDA2-508E-4712-9966-14D30CEB387B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1257637-B55F-44E3-8146-F14893A5C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0471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014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A74E032-2709-4949-A8EB-932B48328F05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588AD50-AC79-4F12-9194-E2E59032C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86271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FE624AA-E2C0-4D4A-9C88-AAB57FD21986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F58013B-A023-48A4-B014-EBD026FB3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8897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305295C-35A9-4A15-BB90-587703F7D12C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F594137-B09C-4533-A5F2-42B6A8267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6486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C23E11A-4011-4B9F-B8C2-A946D80BD675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31B2C50-0670-406F-8129-2B25F2ACA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7622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71FF1B8-9A1D-4E8B-9C93-DC83DC46EBE9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A924933-559F-4379-984D-1D684FF7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772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3976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61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12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5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80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13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16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55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5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51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5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7395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26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64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67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27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06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91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60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4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95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5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71910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45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55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67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56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639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60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202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15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94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7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9808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87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86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976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99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5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80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31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751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2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99787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266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37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297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54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7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888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604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438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540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6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556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136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714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218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782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800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936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144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320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499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2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48049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874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510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731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429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8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310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01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351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75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3006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4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829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596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616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773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943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82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76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007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1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7E790-74C3-4B9B-BFC8-737F268043BE}" type="datetimeFigureOut">
              <a:rPr lang="uk-UA" smtClean="0"/>
              <a:t>05.12.2016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C16B3-7E99-4175-9705-57C55A6DE7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759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4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7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1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6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1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302E0-ECE2-48E6-A582-52650AC5AA6F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05.12.2016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1E407D-DF2E-4C84-8F2F-84E3DA7298B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5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5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8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D4E7-FF08-44E7-8C05-72965728963C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CA6B-F2AE-40F8-8415-F63A325B881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6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40335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385BBF4-3CFB-4F84-BF96-242B095BCC80}" type="datetime10">
              <a:rPr lang="en-US"/>
              <a:pPr>
                <a:defRPr/>
              </a:pPr>
              <a:t>14:34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86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F6F460A-F273-4B75-9F6D-C4DEFC1A3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/>
        </p:nvPicPr>
        <p:blipFill rotWithShape="1">
          <a:blip r:embed="rId14" cstate="print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551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05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advClick="0" advTm="2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BEA78F9-9CED-4F35-8666-F14292A2976B}" type="datetime1">
              <a:rPr lang="en-US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0B21FBF-E30E-4819-9155-223B95B541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07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advClick="0" advTm="20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8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7E790-74C3-4B9B-BFC8-737F268043B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C16B3-7E99-4175-9705-57C55A6DE73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1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5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6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2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05.12.2016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5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microsoft.com/office/2007/relationships/hdphoto" Target="../media/hdphoto1.wdp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1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9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st-center.od.ua/index.php?action=zno_meth" TargetMode="External"/><Relationship Id="rId2" Type="http://schemas.openxmlformats.org/officeDocument/2006/relationships/hyperlink" Target="http://www.test-center.od.ua/" TargetMode="Externa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Николай\Documents\ЗНО-2017 Осн. сесія Історія України\Гиф анимация Море на закате_files\image_86120715174103989187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24944"/>
            <a:ext cx="9144001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ttp://www.wallgrad.ru/_ph/4/128055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61"/>
            <a:ext cx="9149476" cy="45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pics.livejournal.com/cdyu/pic/002dh7a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>
            <a:off x="3428864" y="329638"/>
            <a:ext cx="1791207" cy="417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img-fotki.yandex.ru/get/3512/47606540.9a/0_1059b6_8c5e73af_ori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30" y="-675456"/>
            <a:ext cx="5541473" cy="311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cs606618.vk.me/v606618275/53ff/B2Bnb28iqzI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23" y="286978"/>
            <a:ext cx="792088" cy="91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83105" y="4581128"/>
            <a:ext cx="8777788" cy="15696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Одеський</a:t>
            </a:r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регіональний</a:t>
            </a:r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</a:p>
          <a:p>
            <a:pPr algn="ctr"/>
            <a:r>
              <a:rPr lang="ru-RU" sz="4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lang="ru-RU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://www.playcast.ru/uploads/2016/06/05/1889065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66273"/>
            <a:ext cx="2241362" cy="198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img-fotki.yandex.ru/get/6431/186213537.47/0_862e7_f8e21616_M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66580"/>
            <a:ext cx="2117646" cy="99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mayaklib.pp.ua/wp-content/uploads/2014/09/prapor1-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" y="141330"/>
            <a:ext cx="888631" cy="6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mayaklib.pp.ua/wp-content/uploads/2014/09/prapor1-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509" y="116632"/>
            <a:ext cx="888631" cy="6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4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525658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виконання завдань </a:t>
            </a:r>
            <a:r>
              <a:rPr lang="uk-UA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 1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зараховуватися</a:t>
            </a:r>
          </a:p>
          <a:p>
            <a:pPr marL="0" indent="0" algn="ctr">
              <a:buNone/>
            </a:pPr>
            <a:r>
              <a:rPr lang="uk-UA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результат державної підсумкової атестації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освітній рівень повної загальної середньої освіти для випускників старшої школи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 навчальних закладів 2017 року (за вибором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випускника) 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і 2 буде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використовуватися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прийому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4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304800" y="3044825"/>
            <a:ext cx="9906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uk-UA" sz="4400">
                <a:solidFill>
                  <a:srgbClr val="FFFFFF"/>
                </a:solidFill>
                <a:latin typeface="Arial Black" pitchFamily="34" charset="0"/>
              </a:rPr>
              <a:t>••••••••••••••••••••••••••••••••••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115" y="1536174"/>
            <a:ext cx="8784976" cy="37856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uk-UA" sz="6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3. Форми сертифікаційної роботи. </a:t>
            </a:r>
            <a:r>
              <a:rPr lang="uk-UA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Схеми нарахування балів</a:t>
            </a:r>
            <a:endParaRPr lang="en-US" sz="6000" b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3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ЗНО-2017: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ХАРАКТЕРИСТИКА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СЕРТИФІКАЦІЙНОЇ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З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 УКРАЇНИ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1140691"/>
              </p:ext>
            </p:extLst>
          </p:nvPr>
        </p:nvGraphicFramePr>
        <p:xfrm>
          <a:off x="179512" y="1124744"/>
          <a:ext cx="8784980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6"/>
                <a:gridCol w="4104454"/>
                <a:gridCol w="1296144"/>
                <a:gridCol w="1224138"/>
                <a:gridCol w="1584178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uk-UA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 т/з</a:t>
                      </a:r>
                      <a:endParaRPr lang="uk-UA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Номери</a:t>
                      </a:r>
                      <a:r>
                        <a:rPr lang="uk-UA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т/з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Схеми оцінювання</a:t>
                      </a:r>
                    </a:p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К-ть Т/З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частина (ДПА)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частина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Завдання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вибором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однієї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правильної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відповіді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№1–23*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№31–53</a:t>
                      </a:r>
                      <a:endParaRPr lang="uk-UA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 або 1 бал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Завдання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встановлення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відповідності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b="1" i="1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(«логічні пари»)</a:t>
                      </a:r>
                      <a:endParaRPr lang="uk-UA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№24–26*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54–56</a:t>
                      </a:r>
                      <a:endParaRPr lang="uk-UA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0, 1, 2, 3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або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бали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Завдання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встановлення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правильної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послідовності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№27*,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28 * </a:t>
                      </a:r>
                      <a:endParaRPr lang="uk-UA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57–58</a:t>
                      </a:r>
                      <a:endParaRPr lang="uk-UA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0, 1, 2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або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бали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Завдання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вибором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трьох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правильних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відповідей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із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семи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запропонованих</a:t>
                      </a:r>
                      <a:endParaRPr lang="ru-RU" sz="2000" b="1" i="0" u="none" strike="noStrike" kern="1200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2000" b="1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варіантів відповіді </a:t>
                      </a:r>
                      <a:r>
                        <a:rPr lang="uk-UA" sz="2000" b="1" i="1" u="none" strike="noStrike" kern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(з короткою відповіддю множинного вибору)</a:t>
                      </a:r>
                      <a:endParaRPr lang="uk-UA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000" b="1" i="0" u="none" strike="noStrike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№29*,</a:t>
                      </a:r>
                      <a:endParaRPr lang="uk-UA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30*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2000" b="1" i="0" u="none" strike="noStrike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59–60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u="none" strike="noStrike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0, 1, 2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або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ru-RU" sz="20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бали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УСЬОГО Т/З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Макс. к-ть балів</a:t>
                      </a:r>
                      <a:endParaRPr lang="uk-UA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D250C8-1A96-4054-B44E-CFC8B9AD0F8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8"/>
            <a:ext cx="813690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цією</a:t>
            </a:r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позначкою</a:t>
            </a:r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r>
              <a:rPr lang="ru-RU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зараховуватися</a:t>
            </a: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результат </a:t>
            </a:r>
            <a:r>
              <a:rPr lang="ru-RU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підсумкової</a:t>
            </a: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атестації</a:t>
            </a:r>
            <a:endParaRPr lang="uk-UA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4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685940"/>
              </p:ext>
            </p:extLst>
          </p:nvPr>
        </p:nvGraphicFramePr>
        <p:xfrm>
          <a:off x="179512" y="188640"/>
          <a:ext cx="871296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848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880247"/>
              </p:ext>
            </p:extLst>
          </p:nvPr>
        </p:nvGraphicFramePr>
        <p:xfrm>
          <a:off x="179512" y="260648"/>
          <a:ext cx="864096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49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348095"/>
              </p:ext>
            </p:extLst>
          </p:nvPr>
        </p:nvGraphicFramePr>
        <p:xfrm>
          <a:off x="179512" y="188640"/>
          <a:ext cx="871296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78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0582185"/>
              </p:ext>
            </p:extLst>
          </p:nvPr>
        </p:nvGraphicFramePr>
        <p:xfrm>
          <a:off x="179512" y="188640"/>
          <a:ext cx="871296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4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304800" y="3044825"/>
            <a:ext cx="9906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uk-UA" sz="4400">
                <a:solidFill>
                  <a:srgbClr val="FFFFFF"/>
                </a:solidFill>
                <a:latin typeface="Arial Black" pitchFamily="34" charset="0"/>
              </a:rPr>
              <a:t>••••••••••••••••••••••••••••••••••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7885" y="2459504"/>
            <a:ext cx="8784976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uk-UA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4. Схема нарахування балів за виконання завдань </a:t>
            </a:r>
            <a:r>
              <a:rPr lang="uk-UA" altLang="uk-UA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сертифікацуійної</a:t>
            </a:r>
            <a:r>
              <a:rPr lang="uk-UA" altLang="uk-UA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роботи з історії України</a:t>
            </a:r>
            <a:endParaRPr lang="en-US" sz="4000" b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20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правильної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оцінюється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0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бал: 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7583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09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иколай\Documents\ЗНО-2017 Анимации для презентаций\fon_bb5db3f65fb59cf9d1394f86f4f0133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1275" y="4869160"/>
            <a:ext cx="8769827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lang="uk-UA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УКРАЇНИ:  ОСОБЛИВОСТІ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lang="uk-UA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ЗНО-2017</a:t>
            </a:r>
            <a:endParaRPr lang="en-US" altLang="ru-RU" sz="6000" b="1" dirty="0">
              <a:solidFill>
                <a:prstClr val="white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3314" name="Picture 2" descr="https://upload.wikimedia.org/wikipedia/commons/a/a5/Car_of_his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165"/>
            <a:ext cx="3074797" cy="41315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Николай\Documents\ЛОГОТИПИ ГІМН ОРЦОЯО 03.08.2016\orcoy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CD8D8"/>
              </a:clrFrom>
              <a:clrTo>
                <a:srgbClr val="CCD8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93920"/>
            <a:ext cx="2118346" cy="10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Результат пошуку зображень за запитом &quot;уцояо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3" y="2151605"/>
            <a:ext cx="2157685" cy="94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3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7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7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7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відповідності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пари»)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оцінюється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0, 1, 2, 3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110199"/>
              </p:ext>
            </p:extLst>
          </p:nvPr>
        </p:nvGraphicFramePr>
        <p:xfrm>
          <a:off x="179512" y="1600200"/>
          <a:ext cx="871296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20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правильної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оцінюється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0, 1, 2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843672"/>
              </p:ext>
            </p:extLst>
          </p:nvPr>
        </p:nvGraphicFramePr>
        <p:xfrm>
          <a:off x="179512" y="1340768"/>
          <a:ext cx="871296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90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відповідей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запропонованих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варіантів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оцінюється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0, 1, 2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14653"/>
              </p:ext>
            </p:extLst>
          </p:nvPr>
        </p:nvGraphicFramePr>
        <p:xfrm>
          <a:off x="179512" y="1600200"/>
          <a:ext cx="8784976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16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D250C8-1A96-4054-B44E-CFC8B9AD0F8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908720"/>
            <a:ext cx="77048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 кількість балів, яку можна набрати, правильно виконавши всі завдання сертифікаційної роботи з </a:t>
            </a:r>
            <a:r>
              <a:rPr lang="uk-UA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 України, </a:t>
            </a:r>
            <a:r>
              <a:rPr lang="uk-UA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7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uk-UA" sz="7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uk-UA" sz="7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0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304800" y="3044825"/>
            <a:ext cx="9906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uk-UA" sz="4400">
                <a:solidFill>
                  <a:srgbClr val="FFFFFF"/>
                </a:solidFill>
                <a:latin typeface="Arial Black" pitchFamily="34" charset="0"/>
              </a:rPr>
              <a:t>••••••••••••••••••••••••••••••••••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206" y="2924944"/>
            <a:ext cx="8784976" cy="13849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ВАРІАНТ ТИТУЛЬНОЇ СТОРІНКИ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ТЕСТОВОГО  ЗОШИТА</a:t>
            </a:r>
            <a:endParaRPr lang="ru-RU" altLang="uk-UA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94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Дата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E590099-4C53-40A1-9406-4D7BCEB8A254}" type="datetime10">
              <a:rPr lang="en-US" altLang="uk-UA" sz="1200" smtClean="0">
                <a:solidFill>
                  <a:srgbClr val="898989"/>
                </a:solidFill>
                <a:latin typeface="Calibri" pitchFamily="34" charset="0"/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14:34</a:t>
            </a:fld>
            <a:endParaRPr lang="en-US" altLang="uk-UA" sz="12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10595" name="Номер слайда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2A3CDFE-C202-488E-9FED-1BF1924025A7}" type="slidenum">
              <a:rPr lang="en-US" altLang="uk-UA" sz="1200" smtClean="0">
                <a:solidFill>
                  <a:srgbClr val="898989"/>
                </a:solidFill>
                <a:latin typeface="Calibri" pitchFamily="34" charset="0"/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25</a:t>
            </a:fld>
            <a:endParaRPr lang="en-US" altLang="uk-UA" sz="12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68" y="0"/>
            <a:ext cx="6901879" cy="6769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55575"/>
            <a:ext cx="5760640" cy="658653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85916" y="175978"/>
            <a:ext cx="862286" cy="758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Зошит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59113" y="155575"/>
            <a:ext cx="1441450" cy="497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НЕЗАЛЕЖНЕ ОЦІНЮВАННЯ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91013" y="160338"/>
            <a:ext cx="1223962" cy="49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uk-UA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52757"/>
            <a:ext cx="5616623" cy="543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 НЕЗАЛЕЖНЕ ОЦІНЮВАННЯ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ІСТОРІЇ УКРАЇНИ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виконання – 150 хвилин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268759"/>
            <a:ext cx="5616624" cy="11711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складається з </a:t>
            </a: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 частин.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 І «Історія України ХХ – початок ХХІ ст.» містить 30 завдань різних форм. Відповіді на завдання частини І Ви маєте позначити та записати в бланку А. Результат виконання цих завдань буде зараховуватися як державна підсумкова атестація. Частина 2 «Історія України від найдавніших часів до кінця ХІХ ст.» містить 30 завдань різних форм. </a:t>
            </a: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 на завдання частини </a:t>
            </a: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 маєте позначити та записати в бланку А</a:t>
            </a: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 виконання завдань частин 1 і 2 буде використовуватися під час прийому до вищих навчальних закладів.</a:t>
            </a: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19" y="2499486"/>
            <a:ext cx="5616623" cy="885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Інструкція щодо роботи в зошиті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Правила виконання зазначені перед завданнями кожної нової форми.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Відповідайте тільки після того, як Ви уважно прочитали та зрозуміли завдання.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 разі необхідності використовуйте як чернетку вільні від тексту місця  в зошиті.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Намагайтеся виконати всі завдання.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3448844"/>
            <a:ext cx="5616622" cy="32202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Інструкція </a:t>
            </a:r>
            <a:r>
              <a:rPr lang="uk-UA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 заповнення </a:t>
            </a:r>
            <a:r>
              <a:rPr lang="uk-UA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бланка </a:t>
            </a:r>
            <a:r>
              <a:rPr lang="uk-UA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відповідей </a:t>
            </a:r>
            <a:r>
              <a:rPr lang="uk-UA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uk-UA" sz="1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До бланка А записуйте лише правильні, на Вашу думку, відповіді.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Відповіді записуйте чітко, дотримуючись вимог інструкції до кожної  форми завдань.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Якщо Ви неправильно позначили відповідь на завдання </a:t>
            </a: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1-28 і 31-58, можете його</a:t>
            </a: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виправити. Замалюйте </a:t>
            </a: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попередню позначку та </a:t>
            </a:r>
            <a:r>
              <a:rPr lang="uk-UA" sz="1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</a:t>
            </a: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нову, як показано на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зразку: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Якщо Ви неправильно записали відповідь на завдання </a:t>
            </a: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 30 і 59, 60, </a:t>
            </a: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можете її виправити у </a:t>
            </a: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відповідному </a:t>
            </a: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місці </a:t>
            </a:r>
            <a:r>
              <a:rPr lang="uk-UA" sz="1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бланка А</a:t>
            </a: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Ваш результат залежатиме від загальної кількості правильних відповідей, зазначених </a:t>
            </a:r>
            <a:r>
              <a:rPr lang="uk-UA" sz="1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бланку А</a:t>
            </a: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Ознайомившись </a:t>
            </a: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інструкціями, перевірте якість друку зошита та кількість сторінок. Їх має бути </a:t>
            </a: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Позначте номер Вашого зошита у відповідному місці </a:t>
            </a:r>
            <a:r>
              <a:rPr lang="uk-UA" sz="1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бланка А</a:t>
            </a:r>
            <a:r>
              <a:rPr lang="uk-UA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</a:t>
            </a:r>
            <a:r>
              <a:rPr lang="uk-UA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Бажаємо Вам успіху!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506701"/>
              </p:ext>
            </p:extLst>
          </p:nvPr>
        </p:nvGraphicFramePr>
        <p:xfrm>
          <a:off x="2195736" y="4439444"/>
          <a:ext cx="1008064" cy="42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16"/>
                <a:gridCol w="252016"/>
                <a:gridCol w="252016"/>
                <a:gridCol w="252016"/>
              </a:tblGrid>
              <a:tr h="213519"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519"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082113"/>
              </p:ext>
            </p:extLst>
          </p:nvPr>
        </p:nvGraphicFramePr>
        <p:xfrm>
          <a:off x="827457" y="5949280"/>
          <a:ext cx="4392615" cy="42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41"/>
                <a:gridCol w="292841"/>
                <a:gridCol w="292841"/>
                <a:gridCol w="292841"/>
                <a:gridCol w="292841"/>
                <a:gridCol w="292841"/>
                <a:gridCol w="292841"/>
                <a:gridCol w="292841"/>
                <a:gridCol w="292841"/>
                <a:gridCol w="292841"/>
                <a:gridCol w="292841"/>
                <a:gridCol w="292841"/>
                <a:gridCol w="292841"/>
                <a:gridCol w="292841"/>
                <a:gridCol w="292841"/>
              </a:tblGrid>
              <a:tr h="213519"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uk-UA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519"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54" marB="457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92088"/>
            <a:ext cx="914127" cy="39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75463" y="44450"/>
            <a:ext cx="218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Номер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тестового зошита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02438" y="1060450"/>
            <a:ext cx="2284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Предмет ЗНО,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 на виконання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989763" y="3341688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Інструкції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6989763" y="681103"/>
            <a:ext cx="139866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4500563" y="980728"/>
            <a:ext cx="2302243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937375" y="2293938"/>
            <a:ext cx="2016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Кількість завдань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 flipH="1" flipV="1">
            <a:off x="5876540" y="1891295"/>
            <a:ext cx="1331417" cy="4510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4981674" y="3573016"/>
            <a:ext cx="2110606" cy="8282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 flipV="1">
            <a:off x="5220072" y="2708921"/>
            <a:ext cx="1872208" cy="8640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7164388" y="4652963"/>
            <a:ext cx="1511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uk-UA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altLang="uk-UA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uk-UA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uk-UA" altLang="uk-UA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9" name="Прямая со стрелкой 48"/>
          <p:cNvCxnSpPr/>
          <p:nvPr/>
        </p:nvCxnSpPr>
        <p:spPr>
          <a:xfrm flipH="1" flipV="1">
            <a:off x="3419872" y="4652963"/>
            <a:ext cx="3798354" cy="135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47" idx="1"/>
          </p:cNvCxnSpPr>
          <p:nvPr/>
        </p:nvCxnSpPr>
        <p:spPr>
          <a:xfrm flipH="1">
            <a:off x="5319049" y="5006976"/>
            <a:ext cx="1845339" cy="10863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6008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/>
      <p:bldP spid="7" grpId="0"/>
      <p:bldP spid="8" grpId="0" animBg="1"/>
      <p:bldP spid="9" grpId="0" animBg="1"/>
      <p:bldP spid="11" grpId="0" animBg="1"/>
      <p:bldP spid="19" grpId="0" animBg="1"/>
      <p:bldP spid="13" grpId="0"/>
      <p:bldP spid="24" grpId="0"/>
      <p:bldP spid="25" grpId="0"/>
      <p:bldP spid="39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304800" y="3044825"/>
            <a:ext cx="9906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uk-UA" sz="4400">
                <a:solidFill>
                  <a:srgbClr val="FFFFFF"/>
                </a:solidFill>
                <a:latin typeface="Arial Black" pitchFamily="34" charset="0"/>
              </a:rPr>
              <a:t>••••••••••••••••••••••••••••••••••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922" y="2787870"/>
            <a:ext cx="878497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6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Бланк відповідей А</a:t>
            </a:r>
            <a:endParaRPr lang="en-US" sz="6000" b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7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318" y="44624"/>
            <a:ext cx="4590954" cy="65527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4288" y="116632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тестового зошита</a:t>
            </a:r>
            <a:endParaRPr lang="uk-UA" sz="2400" b="1" i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776" y="2462928"/>
            <a:ext cx="1800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 І «Історія України ХХ – початок ХХІ ст.» </a:t>
            </a:r>
            <a:r>
              <a:rPr lang="uk-UA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ДПА</a:t>
            </a:r>
            <a:endParaRPr lang="uk-UA" sz="2400" b="1" i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2558058"/>
            <a:ext cx="20957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 2 </a:t>
            </a:r>
            <a:r>
              <a:rPr lang="uk-UA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</a:t>
            </a:r>
            <a:r>
              <a:rPr lang="uk-UA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України від найдавніших часів до кінця ХІХ ст.»</a:t>
            </a:r>
            <a:endParaRPr lang="uk-UA" sz="2400" b="1" i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260648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ВИГЛЯД БЛАНКА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1690" y="620688"/>
            <a:ext cx="684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uk-UA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65766" y="2132856"/>
            <a:ext cx="2250250" cy="432048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70022" y="2132856"/>
            <a:ext cx="2250250" cy="432048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00B05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7020272" y="980728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39552" y="3617090"/>
            <a:ext cx="192621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7020272" y="3712220"/>
            <a:ext cx="187220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3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6054041-8E16-4F4F-867B-C752F19AEEAE}" type="slidenum">
              <a:rPr lang="en-US" altLang="uk-UA" sz="1200" smtClean="0">
                <a:solidFill>
                  <a:srgbClr val="898989"/>
                </a:solidFill>
                <a:latin typeface="Calibri" pitchFamily="34" charset="0"/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28</a:t>
            </a:fld>
            <a:endParaRPr lang="en-US" altLang="uk-UA" sz="12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950" y="260350"/>
            <a:ext cx="2295525" cy="1008063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для штрих-коду роботи.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Наклеює інструктор</a:t>
            </a:r>
            <a:endParaRPr lang="uk-UA" sz="1600" dirty="0">
              <a:solidFill>
                <a:prstClr val="black"/>
              </a:solidFill>
            </a:endParaRPr>
          </a:p>
        </p:txBody>
      </p:sp>
      <p:sp>
        <p:nvSpPr>
          <p:cNvPr id="98308" name="Прямоугольник 6"/>
          <p:cNvSpPr>
            <a:spLocks noChangeArrowheads="1"/>
          </p:cNvSpPr>
          <p:nvPr/>
        </p:nvSpPr>
        <p:spPr bwMode="auto">
          <a:xfrm>
            <a:off x="2484438" y="115888"/>
            <a:ext cx="5859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Український центр оцінювання якості освіти</a:t>
            </a:r>
          </a:p>
        </p:txBody>
      </p:sp>
      <p:sp>
        <p:nvSpPr>
          <p:cNvPr id="98309" name="Прямоугольник 7"/>
          <p:cNvSpPr>
            <a:spLocks noChangeArrowheads="1"/>
          </p:cNvSpPr>
          <p:nvPr/>
        </p:nvSpPr>
        <p:spPr bwMode="auto">
          <a:xfrm>
            <a:off x="2627313" y="525463"/>
            <a:ext cx="56578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Увага!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Цей бланк перевіряє комп’ютер! Ваші відповіді в бланку є результатом Вашої роботи.</a:t>
            </a:r>
          </a:p>
        </p:txBody>
      </p:sp>
      <p:sp>
        <p:nvSpPr>
          <p:cNvPr id="98310" name="Прямоугольник 8"/>
          <p:cNvSpPr>
            <a:spLocks noChangeArrowheads="1"/>
          </p:cNvSpPr>
          <p:nvPr/>
        </p:nvSpPr>
        <p:spPr bwMode="auto">
          <a:xfrm>
            <a:off x="8285163" y="269875"/>
            <a:ext cx="6397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5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98311" name="Прямоугольник 9"/>
          <p:cNvSpPr>
            <a:spLocks noChangeArrowheads="1"/>
          </p:cNvSpPr>
          <p:nvPr/>
        </p:nvSpPr>
        <p:spPr bwMode="auto">
          <a:xfrm>
            <a:off x="4422775" y="1493838"/>
            <a:ext cx="2386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Історія України</a:t>
            </a:r>
            <a:endParaRPr lang="uk-UA" altLang="uk-UA" sz="240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8312" name="Прямоугольник 10"/>
          <p:cNvSpPr>
            <a:spLocks noChangeArrowheads="1"/>
          </p:cNvSpPr>
          <p:nvPr/>
        </p:nvSpPr>
        <p:spPr bwMode="auto">
          <a:xfrm>
            <a:off x="684213" y="2133600"/>
            <a:ext cx="5111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Позначте </a:t>
            </a:r>
            <a:r>
              <a:rPr lang="uk-UA" altLang="uk-UA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uk-UA" altLang="uk-UA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Вашого </a:t>
            </a:r>
            <a:r>
              <a:rPr lang="uk-UA" altLang="uk-UA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зошита</a:t>
            </a:r>
            <a:r>
              <a:rPr lang="uk-UA" altLang="uk-UA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так:  </a:t>
            </a:r>
            <a:endParaRPr lang="uk-UA" altLang="uk-UA" sz="24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59563" y="2135188"/>
            <a:ext cx="571500" cy="500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660232" y="2132856"/>
            <a:ext cx="570824" cy="5005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6660232" y="2135481"/>
            <a:ext cx="570824" cy="5005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95288" y="2852738"/>
          <a:ext cx="8529630" cy="1008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642"/>
                <a:gridCol w="568642"/>
                <a:gridCol w="568642"/>
                <a:gridCol w="568642"/>
                <a:gridCol w="568642"/>
                <a:gridCol w="568642"/>
                <a:gridCol w="568642"/>
                <a:gridCol w="568642"/>
                <a:gridCol w="568642"/>
                <a:gridCol w="568642"/>
                <a:gridCol w="568642"/>
                <a:gridCol w="568642"/>
                <a:gridCol w="568642"/>
                <a:gridCol w="568642"/>
                <a:gridCol w="568642"/>
              </a:tblGrid>
              <a:tr h="504031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31">
                <a:tc>
                  <a:txBody>
                    <a:bodyPr/>
                    <a:lstStyle/>
                    <a:p>
                      <a:endParaRPr lang="uk-UA" sz="180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51" marR="91451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8368" name="Прямоугольник 17"/>
          <p:cNvSpPr>
            <a:spLocks noChangeArrowheads="1"/>
          </p:cNvSpPr>
          <p:nvPr/>
        </p:nvSpPr>
        <p:spPr bwMode="auto">
          <a:xfrm>
            <a:off x="107950" y="3963988"/>
            <a:ext cx="6335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Правильну відповідь у завданнях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0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uk-UA" sz="2000" b="1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крім 29, 30, 59 і 60</a:t>
            </a:r>
            <a:r>
              <a:rPr lang="uk-UA" altLang="uk-UA" sz="20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altLang="uk-UA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позначайте тільки так:</a:t>
            </a:r>
            <a:endParaRPr lang="uk-UA" altLang="uk-UA" sz="24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59563" y="4129088"/>
            <a:ext cx="571500" cy="5016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660232" y="4129804"/>
            <a:ext cx="570824" cy="5005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6660232" y="4129039"/>
            <a:ext cx="570824" cy="5005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372" name="Прямоугольник 21"/>
          <p:cNvSpPr>
            <a:spLocks noChangeArrowheads="1"/>
          </p:cNvSpPr>
          <p:nvPr/>
        </p:nvSpPr>
        <p:spPr bwMode="auto">
          <a:xfrm>
            <a:off x="107950" y="4802188"/>
            <a:ext cx="8928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Неправильну відповідь можна виправити, замалювавши попередню позначку та поставивши нову </a:t>
            </a:r>
            <a:r>
              <a:rPr lang="uk-UA" altLang="uk-UA" sz="20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uk-UA" sz="2000" b="1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крім завдань 29, 30, 59 і 60</a:t>
            </a:r>
            <a:r>
              <a:rPr lang="uk-UA" altLang="uk-UA" sz="20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uk-UA" altLang="uk-UA" sz="2000" b="1" i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4067175" y="5732463"/>
          <a:ext cx="1549400" cy="82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"/>
                <a:gridCol w="387350"/>
                <a:gridCol w="387350"/>
                <a:gridCol w="387350"/>
              </a:tblGrid>
              <a:tr h="457551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513" marR="91513" marT="45755" marB="4575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513" marR="91513" marT="45755" marB="4575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513" marR="91513" marT="45755" marB="4575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513" marR="91513" marT="45755" marB="4575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124">
                <a:tc>
                  <a:txBody>
                    <a:bodyPr/>
                    <a:lstStyle/>
                    <a:p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513" marR="91513" marT="45755" marB="4575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513" marR="91513" marT="45755" marB="4575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513" marR="91513" marT="45755" marB="4575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513" marR="91513" marT="45755" marB="4575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6084168" y="3356992"/>
            <a:ext cx="575395" cy="5040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6084168" y="3356992"/>
            <a:ext cx="575395" cy="5040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860032" y="6203404"/>
            <a:ext cx="360040" cy="3600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23" idx="2"/>
          </p:cNvCxnSpPr>
          <p:nvPr/>
        </p:nvCxnSpPr>
        <p:spPr>
          <a:xfrm flipH="1">
            <a:off x="4841875" y="6172200"/>
            <a:ext cx="390525" cy="3889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0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8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8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8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8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8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8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8308" grpId="0"/>
      <p:bldP spid="98310" grpId="0"/>
      <p:bldP spid="98311" grpId="0"/>
      <p:bldP spid="98312" grpId="0"/>
      <p:bldP spid="12" grpId="0" animBg="1"/>
      <p:bldP spid="98368" grpId="0" build="p"/>
      <p:bldP spid="19" grpId="0" animBg="1"/>
      <p:bldP spid="9837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Box 4"/>
          <p:cNvSpPr txBox="1">
            <a:spLocks noChangeArrowheads="1"/>
          </p:cNvSpPr>
          <p:nvPr/>
        </p:nvSpPr>
        <p:spPr bwMode="auto">
          <a:xfrm>
            <a:off x="107504" y="14288"/>
            <a:ext cx="89289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uk-UA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                     </a:t>
            </a:r>
            <a:r>
              <a:rPr lang="ru-RU" altLang="uk-UA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altLang="uk-UA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вибором</a:t>
            </a:r>
            <a:r>
              <a:rPr lang="ru-RU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правильної</a:t>
            </a:r>
            <a:r>
              <a:rPr lang="ru-RU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altLang="uk-UA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uk-UA" altLang="uk-UA" sz="1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70690"/>
              </p:ext>
            </p:extLst>
          </p:nvPr>
        </p:nvGraphicFramePr>
        <p:xfrm>
          <a:off x="101600" y="382588"/>
          <a:ext cx="8934464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58177"/>
                <a:gridCol w="229089"/>
                <a:gridCol w="229089"/>
                <a:gridCol w="229089"/>
                <a:gridCol w="229089"/>
                <a:gridCol w="458177"/>
                <a:gridCol w="229089"/>
                <a:gridCol w="229089"/>
                <a:gridCol w="229089"/>
                <a:gridCol w="229089"/>
                <a:gridCol w="458177"/>
                <a:gridCol w="229089"/>
                <a:gridCol w="229089"/>
                <a:gridCol w="229089"/>
                <a:gridCol w="229089"/>
                <a:gridCol w="458177"/>
                <a:gridCol w="458177"/>
                <a:gridCol w="229089"/>
                <a:gridCol w="229089"/>
                <a:gridCol w="229089"/>
                <a:gridCol w="229089"/>
                <a:gridCol w="458177"/>
                <a:gridCol w="229089"/>
                <a:gridCol w="229089"/>
                <a:gridCol w="229089"/>
                <a:gridCol w="229089"/>
                <a:gridCol w="458177"/>
                <a:gridCol w="229089"/>
                <a:gridCol w="229089"/>
                <a:gridCol w="229089"/>
                <a:gridCol w="229089"/>
                <a:gridCol w="229089"/>
              </a:tblGrid>
              <a:tr h="244827"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17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47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  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48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508337"/>
              </p:ext>
            </p:extLst>
          </p:nvPr>
        </p:nvGraphicFramePr>
        <p:xfrm>
          <a:off x="730250" y="3555214"/>
          <a:ext cx="3456384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6414"/>
                <a:gridCol w="208212"/>
                <a:gridCol w="208212"/>
                <a:gridCol w="208212"/>
                <a:gridCol w="208212"/>
                <a:gridCol w="208212"/>
                <a:gridCol w="624626"/>
                <a:gridCol w="208212"/>
                <a:gridCol w="208212"/>
                <a:gridCol w="208212"/>
                <a:gridCol w="208212"/>
                <a:gridCol w="208212"/>
                <a:gridCol w="333224"/>
              </a:tblGrid>
              <a:tr h="271853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53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53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53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53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751215"/>
              </p:ext>
            </p:extLst>
          </p:nvPr>
        </p:nvGraphicFramePr>
        <p:xfrm>
          <a:off x="1403648" y="5157192"/>
          <a:ext cx="1954316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9528"/>
                <a:gridCol w="231052"/>
                <a:gridCol w="231052"/>
                <a:gridCol w="231052"/>
                <a:gridCol w="231052"/>
                <a:gridCol w="231052"/>
                <a:gridCol w="399528"/>
              </a:tblGrid>
              <a:tr h="302434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20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141930"/>
              </p:ext>
            </p:extLst>
          </p:nvPr>
        </p:nvGraphicFramePr>
        <p:xfrm>
          <a:off x="4932040" y="3540292"/>
          <a:ext cx="3456384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6414"/>
                <a:gridCol w="208212"/>
                <a:gridCol w="208212"/>
                <a:gridCol w="208212"/>
                <a:gridCol w="208212"/>
                <a:gridCol w="208212"/>
                <a:gridCol w="624626"/>
                <a:gridCol w="208212"/>
                <a:gridCol w="208212"/>
                <a:gridCol w="208212"/>
                <a:gridCol w="208212"/>
                <a:gridCol w="208212"/>
                <a:gridCol w="333224"/>
              </a:tblGrid>
              <a:tr h="271853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53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53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53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53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79505" y="383620"/>
            <a:ext cx="4464495" cy="642975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183939"/>
              </p:ext>
            </p:extLst>
          </p:nvPr>
        </p:nvGraphicFramePr>
        <p:xfrm>
          <a:off x="5796136" y="5157192"/>
          <a:ext cx="1954316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9528"/>
                <a:gridCol w="231052"/>
                <a:gridCol w="231052"/>
                <a:gridCol w="231052"/>
                <a:gridCol w="231052"/>
                <a:gridCol w="231052"/>
                <a:gridCol w="399528"/>
              </a:tblGrid>
              <a:tr h="302434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20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6" marR="9140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86240" y="382073"/>
            <a:ext cx="4464495" cy="6429756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07504" y="3185882"/>
            <a:ext cx="8928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Частина 1 - ДПА     Завдання на встановлення  відповідності                  Частина 2 </a:t>
            </a:r>
          </a:p>
        </p:txBody>
      </p:sp>
    </p:spTree>
    <p:extLst>
      <p:ext uri="{BB962C8B-B14F-4D97-AF65-F5344CB8AC3E}">
        <p14:creationId xmlns:p14="http://schemas.microsoft.com/office/powerpoint/2010/main" val="14988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side-right pages with text"/>
          <p:cNvGrpSpPr/>
          <p:nvPr/>
        </p:nvGrpSpPr>
        <p:grpSpPr>
          <a:xfrm>
            <a:off x="4572000" y="1371600"/>
            <a:ext cx="3044952" cy="4114800"/>
            <a:chOff x="4572000" y="1371600"/>
            <a:chExt cx="3044952" cy="4114800"/>
          </a:xfrm>
        </p:grpSpPr>
        <p:grpSp>
          <p:nvGrpSpPr>
            <p:cNvPr id="3" name="Inside-right"/>
            <p:cNvGrpSpPr/>
            <p:nvPr/>
          </p:nvGrpSpPr>
          <p:grpSpPr>
            <a:xfrm rot="10800000">
              <a:off x="4572000" y="1371600"/>
              <a:ext cx="3044952" cy="4114800"/>
              <a:chOff x="1527048" y="1371600"/>
              <a:chExt cx="3044952" cy="4114800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1527048" y="1371600"/>
                <a:ext cx="3044952" cy="4114800"/>
              </a:xfrm>
              <a:prstGeom prst="roundRect">
                <a:avLst>
                  <a:gd name="adj" fmla="val 158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691640" y="1449324"/>
                <a:ext cx="2880360" cy="3959352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4591244" y="2132856"/>
              <a:ext cx="2571555" cy="1569660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altLang="uk-UA" sz="24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4.</a:t>
              </a:r>
              <a:r>
                <a:rPr lang="ru-RU" altLang="uk-UA" sz="2400" b="1" i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altLang="uk-UA" sz="2400" b="1" i="1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Перспективи</a:t>
              </a:r>
              <a:r>
                <a:rPr lang="ru-RU" altLang="uk-UA" sz="2400" b="1" i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та </a:t>
              </a:r>
              <a:r>
                <a:rPr lang="ru-RU" altLang="uk-UA" sz="2400" b="1" i="1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особливості</a:t>
              </a:r>
              <a:r>
                <a:rPr lang="ru-RU" altLang="uk-UA" sz="2400" b="1" i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ЗНО-2017 з </a:t>
              </a:r>
              <a:r>
                <a:rPr lang="ru-RU" altLang="uk-UA" sz="2400" b="1" i="1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історії</a:t>
              </a:r>
              <a:r>
                <a:rPr lang="ru-RU" altLang="uk-UA" sz="2400" b="1" i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altLang="uk-UA" sz="2400" b="1" i="1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України</a:t>
              </a:r>
              <a:endParaRPr lang="ru-RU" sz="2400" dirty="0">
                <a:solidFill>
                  <a:prstClr val="white"/>
                </a:solidFill>
                <a:latin typeface="Vivaldi"/>
              </a:endParaRPr>
            </a:p>
          </p:txBody>
        </p:sp>
        <p:grpSp>
          <p:nvGrpSpPr>
            <p:cNvPr id="4" name="Group 167"/>
            <p:cNvGrpSpPr/>
            <p:nvPr/>
          </p:nvGrpSpPr>
          <p:grpSpPr>
            <a:xfrm>
              <a:off x="7162800" y="1453896"/>
              <a:ext cx="246855" cy="3950208"/>
              <a:chOff x="7162800" y="1453896"/>
              <a:chExt cx="246855" cy="3950208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rot="5400000">
                <a:off x="5263102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5318266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5400000">
                <a:off x="5356763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539526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5433757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5400000">
                <a:off x="518849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Inside-left pages"/>
          <p:cNvGrpSpPr/>
          <p:nvPr/>
        </p:nvGrpSpPr>
        <p:grpSpPr>
          <a:xfrm>
            <a:off x="1546293" y="1371600"/>
            <a:ext cx="3044952" cy="41148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1640" y="1449324"/>
              <a:ext cx="2880360" cy="3959352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Book cover"/>
          <p:cNvGrpSpPr/>
          <p:nvPr/>
        </p:nvGrpSpPr>
        <p:grpSpPr>
          <a:xfrm>
            <a:off x="4552276" y="1371600"/>
            <a:ext cx="3048000" cy="4114800"/>
            <a:chOff x="4572000" y="1371600"/>
            <a:chExt cx="3048000" cy="4114800"/>
          </a:xfrm>
        </p:grpSpPr>
        <p:sp>
          <p:nvSpPr>
            <p:cNvPr id="27" name="Rounded Rectangle 26"/>
            <p:cNvSpPr/>
            <p:nvPr/>
          </p:nvSpPr>
          <p:spPr>
            <a:xfrm>
              <a:off x="4572000" y="1371600"/>
              <a:ext cx="3048000" cy="4114800"/>
            </a:xfrm>
            <a:prstGeom prst="roundRect">
              <a:avLst>
                <a:gd name="adj" fmla="val 2196"/>
              </a:avLst>
            </a:pr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572000" y="1371600"/>
              <a:ext cx="667512" cy="4114800"/>
            </a:xfrm>
            <a:prstGeom prst="roundRect">
              <a:avLst>
                <a:gd name="adj" fmla="val 2196"/>
              </a:avLst>
            </a:pr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572000" y="3886200"/>
              <a:ext cx="667512" cy="7315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8100000" scaled="1"/>
            </a:gradFill>
            <a:ln>
              <a:noFill/>
            </a:ln>
            <a:effectLst/>
            <a:scene3d>
              <a:camera prst="orthographicFront"/>
              <a:lightRig rig="sof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572000" y="4953000"/>
              <a:ext cx="667512" cy="7315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8100000" scaled="1"/>
            </a:gradFill>
            <a:ln>
              <a:noFill/>
            </a:ln>
            <a:effectLst/>
            <a:scene3d>
              <a:camera prst="orthographicFront"/>
              <a:lightRig rig="sof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4572000" y="2819400"/>
              <a:ext cx="667512" cy="7315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8100000" scaled="1"/>
            </a:gradFill>
            <a:ln>
              <a:noFill/>
            </a:ln>
            <a:effectLst/>
            <a:scene3d>
              <a:camera prst="orthographicFront"/>
              <a:lightRig rig="sof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572000" y="1752600"/>
              <a:ext cx="667512" cy="7315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8100000" scaled="1"/>
            </a:gradFill>
            <a:ln>
              <a:noFill/>
            </a:ln>
            <a:effectLst/>
            <a:scene3d>
              <a:camera prst="orthographicFront"/>
              <a:lightRig rig="sof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4" descr="http://rylik.ru/uploads/posts/2016-04/1460622416_judiciary-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86" y="1988840"/>
            <a:ext cx="2061165" cy="24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55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050" y="3356992"/>
            <a:ext cx="4464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Приклад написання цифр для заповнення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бланка відповідей (завдання 29-30, 59-60)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022101"/>
              </p:ext>
            </p:extLst>
          </p:nvPr>
        </p:nvGraphicFramePr>
        <p:xfrm>
          <a:off x="5292080" y="3268092"/>
          <a:ext cx="3600401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43"/>
                <a:gridCol w="514343"/>
                <a:gridCol w="514343"/>
                <a:gridCol w="514343"/>
                <a:gridCol w="514343"/>
                <a:gridCol w="514343"/>
                <a:gridCol w="514343"/>
              </a:tblGrid>
              <a:tr h="697502">
                <a:tc>
                  <a:txBody>
                    <a:bodyPr/>
                    <a:lstStyle/>
                    <a:p>
                      <a:r>
                        <a:rPr lang="uk-UA" sz="4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8643" y="4077072"/>
            <a:ext cx="8928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завданнях 29-30, 59-60 записуйте             по одній цифрі в кожній клітинці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виправлення помилкової відповіді до                завдань    29-30, 59-60 використовуйте спеціально             відведене місце!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232113"/>
              </p:ext>
            </p:extLst>
          </p:nvPr>
        </p:nvGraphicFramePr>
        <p:xfrm>
          <a:off x="323528" y="4943728"/>
          <a:ext cx="3509964" cy="36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174"/>
                <a:gridCol w="319088"/>
                <a:gridCol w="319088"/>
                <a:gridCol w="319088"/>
                <a:gridCol w="957262"/>
                <a:gridCol w="319088"/>
                <a:gridCol w="319088"/>
                <a:gridCol w="319088"/>
              </a:tblGrid>
              <a:tr h="369888">
                <a:tc>
                  <a:txBody>
                    <a:bodyPr/>
                    <a:lstStyle/>
                    <a:p>
                      <a:pPr algn="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6050" y="5466114"/>
            <a:ext cx="8928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Місце для виправлення помилкової відповіді до завдань 29-30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Запишіть новий варіант відповіді (усі три цифри) праворуч відповідного номера завдання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030758"/>
              </p:ext>
            </p:extLst>
          </p:nvPr>
        </p:nvGraphicFramePr>
        <p:xfrm>
          <a:off x="247650" y="980728"/>
          <a:ext cx="3460252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8693"/>
                <a:gridCol w="248463"/>
                <a:gridCol w="248463"/>
                <a:gridCol w="248463"/>
                <a:gridCol w="248463"/>
                <a:gridCol w="745392"/>
                <a:gridCol w="248463"/>
                <a:gridCol w="248463"/>
                <a:gridCol w="248463"/>
                <a:gridCol w="248463"/>
                <a:gridCol w="248463"/>
              </a:tblGrid>
              <a:tr h="296228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8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8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8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8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622956" y="116632"/>
            <a:ext cx="316835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uk-UA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uk-UA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uk-UA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правильної</a:t>
            </a:r>
            <a:r>
              <a:rPr lang="ru-RU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послідовності</a:t>
            </a:r>
            <a:r>
              <a:rPr lang="ru-RU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altLang="uk-UA" sz="1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407987" y="2708920"/>
            <a:ext cx="8615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uk-UA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Завдання з короткою відповіддю      множинного вибору (ТРИ ІЗ СЕМИ)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44208" y="11663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 2</a:t>
            </a:r>
            <a:endParaRPr lang="uk-UA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241" y="208855"/>
            <a:ext cx="253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 1 - ДПА</a:t>
            </a:r>
            <a:endParaRPr lang="uk-UA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56983"/>
              </p:ext>
            </p:extLst>
          </p:nvPr>
        </p:nvGraphicFramePr>
        <p:xfrm>
          <a:off x="5364088" y="980728"/>
          <a:ext cx="3498925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4043"/>
                <a:gridCol w="251240"/>
                <a:gridCol w="251240"/>
                <a:gridCol w="251240"/>
                <a:gridCol w="251240"/>
                <a:gridCol w="753722"/>
                <a:gridCol w="251240"/>
                <a:gridCol w="251240"/>
                <a:gridCol w="251240"/>
                <a:gridCol w="251240"/>
                <a:gridCol w="251240"/>
              </a:tblGrid>
              <a:tr h="296228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8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8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8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8"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uk-UA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388695"/>
              </p:ext>
            </p:extLst>
          </p:nvPr>
        </p:nvGraphicFramePr>
        <p:xfrm>
          <a:off x="5513386" y="4869160"/>
          <a:ext cx="3509964" cy="36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174"/>
                <a:gridCol w="319088"/>
                <a:gridCol w="319088"/>
                <a:gridCol w="319088"/>
                <a:gridCol w="957262"/>
                <a:gridCol w="319088"/>
                <a:gridCol w="319088"/>
                <a:gridCol w="319088"/>
              </a:tblGrid>
              <a:tr h="369888">
                <a:tc>
                  <a:txBody>
                    <a:bodyPr/>
                    <a:lstStyle/>
                    <a:p>
                      <a:pPr algn="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63743"/>
              </p:ext>
            </p:extLst>
          </p:nvPr>
        </p:nvGraphicFramePr>
        <p:xfrm>
          <a:off x="323528" y="6165304"/>
          <a:ext cx="3509964" cy="36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174"/>
                <a:gridCol w="319088"/>
                <a:gridCol w="319088"/>
                <a:gridCol w="319088"/>
                <a:gridCol w="957262"/>
                <a:gridCol w="319088"/>
                <a:gridCol w="319088"/>
                <a:gridCol w="319088"/>
              </a:tblGrid>
              <a:tr h="369888">
                <a:tc>
                  <a:txBody>
                    <a:bodyPr/>
                    <a:lstStyle/>
                    <a:p>
                      <a:pPr algn="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067020"/>
              </p:ext>
            </p:extLst>
          </p:nvPr>
        </p:nvGraphicFramePr>
        <p:xfrm>
          <a:off x="5513386" y="6165304"/>
          <a:ext cx="3509964" cy="36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174"/>
                <a:gridCol w="319088"/>
                <a:gridCol w="319088"/>
                <a:gridCol w="319088"/>
                <a:gridCol w="957262"/>
                <a:gridCol w="319088"/>
                <a:gridCol w="319088"/>
                <a:gridCol w="319088"/>
              </a:tblGrid>
              <a:tr h="369888">
                <a:tc>
                  <a:txBody>
                    <a:bodyPr/>
                    <a:lstStyle/>
                    <a:p>
                      <a:pPr algn="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0" marR="91420" marT="45603" marB="4560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86241" y="762745"/>
            <a:ext cx="4341744" cy="6049084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80983" y="762745"/>
            <a:ext cx="4464495" cy="604908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0070C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321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6000" dirty="0" smtClean="0"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Увага!</a:t>
            </a:r>
            <a:endParaRPr lang="ru-RU" sz="6000" dirty="0"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627" name="Дата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2446D66-3C68-4ECD-8EE5-CE1B3751CC89}" type="datetime10">
              <a:rPr lang="en-US" altLang="uk-UA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14:34</a:t>
            </a:fld>
            <a:endParaRPr lang="en-US" altLang="uk-UA" sz="1200" smtClean="0">
              <a:solidFill>
                <a:srgbClr val="898989"/>
              </a:solidFill>
            </a:endParaRPr>
          </a:p>
        </p:txBody>
      </p:sp>
      <p:sp>
        <p:nvSpPr>
          <p:cNvPr id="15462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9DFBBD-498A-4222-A00B-2BCA638AF0F4}" type="slidenum">
              <a:rPr lang="en-US" altLang="uk-UA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uk-UA" sz="1200" smtClean="0">
              <a:solidFill>
                <a:srgbClr val="898989"/>
              </a:solidFill>
            </a:endParaRPr>
          </a:p>
        </p:txBody>
      </p:sp>
      <p:sp>
        <p:nvSpPr>
          <p:cNvPr id="129056" name="TextBox 5"/>
          <p:cNvSpPr txBox="1">
            <a:spLocks noChangeArrowheads="1"/>
          </p:cNvSpPr>
          <p:nvPr/>
        </p:nvSpPr>
        <p:spPr bwMode="auto">
          <a:xfrm>
            <a:off x="3776663" y="3141663"/>
            <a:ext cx="3887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uk-UA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НЕПРАВИЛЬНО!</a:t>
            </a:r>
            <a:endParaRPr lang="ru-RU" altLang="uk-UA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057" name="TextBox 7"/>
          <p:cNvSpPr txBox="1">
            <a:spLocks noChangeArrowheads="1"/>
          </p:cNvSpPr>
          <p:nvPr/>
        </p:nvSpPr>
        <p:spPr bwMode="auto">
          <a:xfrm>
            <a:off x="773113" y="2060575"/>
            <a:ext cx="7345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uk-UA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ПОЗНАЧКИ У БЛАНКУ ВІДПОВІДЕЙ</a:t>
            </a:r>
            <a:endParaRPr lang="ru-RU" altLang="uk-UA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179388" y="3141663"/>
            <a:ext cx="25606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uk-UA" sz="28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ПРАВИЛЬНО!</a:t>
            </a:r>
            <a:endParaRPr lang="uk-UA" altLang="uk-UA" sz="280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9750" y="3879850"/>
            <a:ext cx="1087438" cy="9890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552450" y="3887788"/>
            <a:ext cx="1085850" cy="9604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39750" y="3879850"/>
            <a:ext cx="1087438" cy="9890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990850" y="3903663"/>
            <a:ext cx="1079500" cy="9763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140200" y="3905250"/>
            <a:ext cx="1008063" cy="9636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black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219700" y="3905250"/>
            <a:ext cx="1000125" cy="977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black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08725" y="3908425"/>
            <a:ext cx="1000125" cy="974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black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80288" y="3897313"/>
            <a:ext cx="1008062" cy="996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black"/>
              </a:solidFill>
            </a:endParaRPr>
          </a:p>
        </p:txBody>
      </p:sp>
      <p:sp>
        <p:nvSpPr>
          <p:cNvPr id="129026" name="Овал 129025"/>
          <p:cNvSpPr/>
          <p:nvPr/>
        </p:nvSpPr>
        <p:spPr>
          <a:xfrm>
            <a:off x="3314700" y="4178300"/>
            <a:ext cx="431800" cy="431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cxnSp>
        <p:nvCxnSpPr>
          <p:cNvPr id="129031" name="Прямая соединительная линия 129030"/>
          <p:cNvCxnSpPr/>
          <p:nvPr/>
        </p:nvCxnSpPr>
        <p:spPr>
          <a:xfrm>
            <a:off x="4356100" y="4094163"/>
            <a:ext cx="287338" cy="584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4675188" y="4094163"/>
            <a:ext cx="207962" cy="584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5219700" y="3925888"/>
            <a:ext cx="966788" cy="94297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29363" y="3927475"/>
            <a:ext cx="979487" cy="9413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7380288" y="3892550"/>
            <a:ext cx="1008062" cy="9969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pic>
        <p:nvPicPr>
          <p:cNvPr id="154646" name="Picture 2" descr="D:\Users\Afanasiev\Documents\Логотип модерн 1 копия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800100"/>
            <a:ext cx="82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201613" y="5200650"/>
            <a:ext cx="78771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uk-UA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ПОЗНАЧКИ У БЛАНКУ ВІДПОВІДЕЙ РОБИТИ РУЧКОЮ З ПАСТОЮ ТІЛЬКИ </a:t>
            </a:r>
            <a:r>
              <a:rPr lang="uk-UA" altLang="uk-UA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ЧОРНОГО КОЛЬОРУ</a:t>
            </a:r>
            <a:r>
              <a:rPr lang="uk-UA" altLang="uk-UA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altLang="uk-UA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4" descr="http://priroda.inc.ru/animation/zifri/1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689" y="5905499"/>
            <a:ext cx="952500" cy="95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http://priroda.inc.ru/animation/zifri/14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5886159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688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9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56" grpId="0"/>
      <p:bldP spid="129057" grpId="0"/>
      <p:bldP spid="24" grpId="0"/>
      <p:bldP spid="25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29026" grpId="0" animBg="1"/>
      <p:bldP spid="55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304800" y="3044825"/>
            <a:ext cx="9906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uk-UA" sz="4400">
                <a:solidFill>
                  <a:srgbClr val="FFFFFF"/>
                </a:solidFill>
                <a:latin typeface="Arial Black" pitchFamily="34" charset="0"/>
              </a:rPr>
              <a:t>••••••••••••••••••••••••••••••••••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476" y="2459504"/>
            <a:ext cx="8784976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uk-UA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altLang="uk-UA" sz="6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Коментар до Програми ЗНО з історії України </a:t>
            </a:r>
            <a:endParaRPr lang="en-US" sz="6000" b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09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623202"/>
              </p:ext>
            </p:extLst>
          </p:nvPr>
        </p:nvGraphicFramePr>
        <p:xfrm>
          <a:off x="179512" y="332656"/>
          <a:ext cx="871296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78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786536"/>
              </p:ext>
            </p:extLst>
          </p:nvPr>
        </p:nvGraphicFramePr>
        <p:xfrm>
          <a:off x="179512" y="332656"/>
          <a:ext cx="8784976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49453723"/>
              </p:ext>
            </p:extLst>
          </p:nvPr>
        </p:nvGraphicFramePr>
        <p:xfrm>
          <a:off x="179512" y="3068960"/>
          <a:ext cx="878497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391407"/>
              </p:ext>
            </p:extLst>
          </p:nvPr>
        </p:nvGraphicFramePr>
        <p:xfrm>
          <a:off x="179512" y="4293096"/>
          <a:ext cx="878497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Стрелка вправо с вырезом 6"/>
          <p:cNvSpPr/>
          <p:nvPr/>
        </p:nvSpPr>
        <p:spPr>
          <a:xfrm rot="5400000">
            <a:off x="7920372" y="4617132"/>
            <a:ext cx="720080" cy="504056"/>
          </a:xfrm>
          <a:prstGeom prst="notch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право с вырезом 7"/>
          <p:cNvSpPr/>
          <p:nvPr/>
        </p:nvSpPr>
        <p:spPr>
          <a:xfrm rot="5400000">
            <a:off x="2375756" y="4617132"/>
            <a:ext cx="720080" cy="504056"/>
          </a:xfrm>
          <a:prstGeom prst="notch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право с вырезом 8"/>
          <p:cNvSpPr/>
          <p:nvPr/>
        </p:nvSpPr>
        <p:spPr>
          <a:xfrm rot="5400000">
            <a:off x="4391980" y="2293516"/>
            <a:ext cx="360040" cy="11521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9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949396"/>
              </p:ext>
            </p:extLst>
          </p:nvPr>
        </p:nvGraphicFramePr>
        <p:xfrm>
          <a:off x="179512" y="260648"/>
          <a:ext cx="87849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право с вырезом 4"/>
          <p:cNvSpPr/>
          <p:nvPr/>
        </p:nvSpPr>
        <p:spPr>
          <a:xfrm rot="5400000">
            <a:off x="4025528" y="5818720"/>
            <a:ext cx="720080" cy="504056"/>
          </a:xfrm>
          <a:prstGeom prst="notched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324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02778"/>
              </p:ext>
            </p:extLst>
          </p:nvPr>
        </p:nvGraphicFramePr>
        <p:xfrm>
          <a:off x="323528" y="332656"/>
          <a:ext cx="857929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756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947985"/>
              </p:ext>
            </p:extLst>
          </p:nvPr>
        </p:nvGraphicFramePr>
        <p:xfrm>
          <a:off x="323528" y="332656"/>
          <a:ext cx="608518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57606550"/>
              </p:ext>
            </p:extLst>
          </p:nvPr>
        </p:nvGraphicFramePr>
        <p:xfrm>
          <a:off x="7092280" y="2924944"/>
          <a:ext cx="1679848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Правая фигурная скобка 7"/>
          <p:cNvSpPr/>
          <p:nvPr/>
        </p:nvSpPr>
        <p:spPr>
          <a:xfrm>
            <a:off x="6444208" y="1916832"/>
            <a:ext cx="288032" cy="324036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6752716" y="3284984"/>
            <a:ext cx="360040" cy="504056"/>
          </a:xfrm>
          <a:prstGeom prst="notch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8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88716144"/>
              </p:ext>
            </p:extLst>
          </p:nvPr>
        </p:nvGraphicFramePr>
        <p:xfrm>
          <a:off x="179512" y="260648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763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12510423"/>
              </p:ext>
            </p:extLst>
          </p:nvPr>
        </p:nvGraphicFramePr>
        <p:xfrm>
          <a:off x="179512" y="260648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06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c 13"/>
          <p:cNvSpPr/>
          <p:nvPr/>
        </p:nvSpPr>
        <p:spPr>
          <a:xfrm>
            <a:off x="-3429001" y="1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solidFill>
            <a:srgbClr val="FFC000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154278" y="1295393"/>
            <a:ext cx="539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uk-UA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Нормативна  база 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600103" y="2100270"/>
            <a:ext cx="5292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uk-UA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altLang="uk-UA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Загальна характеристика  сертифікаційної роботи 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652099" y="3351810"/>
            <a:ext cx="5240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3. Форми сертифікаційної </a:t>
            </a:r>
            <a:r>
              <a:rPr lang="uk-UA" altLang="uk-UA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роботи. </a:t>
            </a:r>
            <a:r>
              <a:rPr lang="uk-UA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Схеми </a:t>
            </a:r>
            <a:r>
              <a:rPr lang="uk-UA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нарахування </a:t>
            </a:r>
            <a:r>
              <a:rPr lang="uk-UA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балів</a:t>
            </a:r>
            <a:r>
              <a:rPr lang="uk-UA" altLang="uk-UA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3153439" y="4979044"/>
            <a:ext cx="5574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altLang="uk-UA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Коментар до Програми ЗНО з історії України </a:t>
            </a:r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21676" y="1370363"/>
            <a:ext cx="311727" cy="31172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20192" y="2638879"/>
            <a:ext cx="311727" cy="311727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22174" y="3907395"/>
            <a:ext cx="311727" cy="31172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33551" y="5175910"/>
            <a:ext cx="311727" cy="31172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solidFill>
            <a:srgbClr val="0070C0"/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</p:grpSpPr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FF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2" descr="http://bohdanivka-domaniv.edukit.mk.ua/files2/images/novini/%D0%97%D0%9D%D0%9E.gif?size=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2" y="2819400"/>
            <a:ext cx="1470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55777" y="239699"/>
            <a:ext cx="597461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для розгляду: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04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52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20" grpId="0"/>
      <p:bldP spid="2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71534507"/>
              </p:ext>
            </p:extLst>
          </p:nvPr>
        </p:nvGraphicFramePr>
        <p:xfrm>
          <a:off x="179512" y="260648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12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66224770"/>
              </p:ext>
            </p:extLst>
          </p:nvPr>
        </p:nvGraphicFramePr>
        <p:xfrm>
          <a:off x="179512" y="260648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528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50806922"/>
              </p:ext>
            </p:extLst>
          </p:nvPr>
        </p:nvGraphicFramePr>
        <p:xfrm>
          <a:off x="179512" y="260648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382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має вигляд таблиці, яка складається з двох частин:</a:t>
            </a:r>
            <a:endParaRPr lang="uk-UA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247236"/>
              </p:ext>
            </p:extLst>
          </p:nvPr>
        </p:nvGraphicFramePr>
        <p:xfrm>
          <a:off x="179512" y="1600200"/>
          <a:ext cx="8712968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907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8928992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06453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8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9170661"/>
              </p:ext>
            </p:extLst>
          </p:nvPr>
        </p:nvGraphicFramePr>
        <p:xfrm>
          <a:off x="179512" y="188640"/>
          <a:ext cx="871296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10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D250C8-1A96-4054-B44E-CFC8B9AD0F8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3568" y="1484784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 лівої частини може бути використаний розробниками тесту ЗНО для перевірки знань і умінь</a:t>
            </a:r>
            <a:endParaRPr lang="uk-UA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583995"/>
              </p:ext>
            </p:extLst>
          </p:nvPr>
        </p:nvGraphicFramePr>
        <p:xfrm>
          <a:off x="179512" y="188640"/>
          <a:ext cx="871296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08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D250C8-1A96-4054-B44E-CFC8B9AD0F8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332656"/>
            <a:ext cx="83529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 з персоналій названа в програмі лише один раз, </a:t>
            </a:r>
            <a:r>
              <a:rPr lang="uk-UA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uk-UA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якщо людина впливала на перебіг історичного процесу довгий час, </a:t>
            </a:r>
            <a:r>
              <a:rPr lang="uk-UA" sz="4800" b="1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пов’язані з її діяльністю, </a:t>
            </a:r>
            <a:r>
              <a:rPr lang="uk-UA" sz="4800" b="1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 траплятися в кількох темах</a:t>
            </a:r>
            <a:endParaRPr lang="uk-UA" sz="4800" b="1" u="sng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3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612068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 до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ЗНО-2017 на сайті ОРЦОЯО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test-center.od.ua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розділі «ЗНО-2017» – 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«Готуємося до ЗНО»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Програми зовнішнього незалежного оцінювання з історії України розміщені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презентації-ілюстраці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Переліку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 архітектури та образотворчого мистецтва, обов’язкових для розпізнавання абітурієнтами» </a:t>
            </a:r>
            <a:endParaRPr lang="uk-UA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слайд-шоу з музичним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супроводом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«Список персоналій для візуального розпізнавання»</a:t>
            </a:r>
          </a:p>
        </p:txBody>
      </p:sp>
    </p:spTree>
    <p:extLst>
      <p:ext uri="{BB962C8B-B14F-4D97-AF65-F5344CB8AC3E}">
        <p14:creationId xmlns:p14="http://schemas.microsoft.com/office/powerpoint/2010/main" val="20341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304800" y="3044825"/>
            <a:ext cx="9906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uk-UA" sz="4400">
                <a:solidFill>
                  <a:srgbClr val="FFFFFF"/>
                </a:solidFill>
                <a:latin typeface="Arial Black" pitchFamily="34" charset="0"/>
              </a:rPr>
              <a:t>••••••••••••••••••••••••••••••••••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892" y="2833334"/>
            <a:ext cx="878497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uk-UA" altLang="uk-UA" sz="6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60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Нормативна  </a:t>
            </a:r>
            <a:r>
              <a:rPr lang="ru-RU" altLang="uk-UA" sz="60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база</a:t>
            </a:r>
            <a:endParaRPr lang="en-US" sz="6000" b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92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36104"/>
          </a:xfrm>
        </p:spPr>
        <p:txBody>
          <a:bodyPr/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України: бланк відповідей (приклад із пробного ЗНО-2016)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003"/>
            <a:ext cx="37084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0" y="1340003"/>
            <a:ext cx="3731071" cy="526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0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Николай\Documents\ЗНО-2017 Осн. сесія Історія України\Гиф анимация Море на закате_files\image_86120715174103989187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24944"/>
            <a:ext cx="9144001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ttp://www.wallgrad.ru/_ph/4/128055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61"/>
            <a:ext cx="9149476" cy="45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835696" y="2642772"/>
            <a:ext cx="5087738" cy="378565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ru-RU" sz="6000" b="1" cap="all" dirty="0" err="1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</a:t>
            </a:r>
            <a:r>
              <a:rPr lang="ru-RU" sz="6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6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УВАГУ </a:t>
            </a:r>
            <a:endParaRPr lang="ru-RU" sz="6000" b="1" cap="all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6000" b="1" cap="all" dirty="0" err="1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бажаємо</a:t>
            </a:r>
            <a:r>
              <a:rPr lang="ru-RU" sz="6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b="1" cap="all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успіхів</a:t>
            </a:r>
            <a:r>
              <a:rPr lang="ru-RU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://www.playcast.ru/uploads/2016/06/05/188906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66273"/>
            <a:ext cx="2241362" cy="198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img-fotki.yandex.ru/get/6431/186213537.47/0_862e7_f8e21616_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66580"/>
            <a:ext cx="2117646" cy="99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05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uk-UA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Нормативна  база пробного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uk-UA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ЗНО-2017</a:t>
            </a:r>
            <a:endParaRPr 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uk-UA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Нормативна  база пробного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uk-UA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ЗНО-2017</a:t>
            </a:r>
            <a:endParaRPr 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2927350"/>
            <a:ext cx="46577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" descr="Результат пошуку зображень за запитом &quot;міністерство освіти і нау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AutoShape 7" descr="Результат пошуку зображень за запитом &quot;міністерство освіти і науки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9" name="AutoShape 10" descr="Результат пошуку зображень за запитом &quot;міністерство освіти і науки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pic>
        <p:nvPicPr>
          <p:cNvPr id="1047" name="Picture 23" descr="C:\Users\Николай\Documents\ПІСЛЯ ВІДПУСТКИ\551159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34" y="337799"/>
            <a:ext cx="4127507" cy="14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1784" y="2197894"/>
            <a:ext cx="7684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 роботи визначено Програмою </a:t>
            </a: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 </a:t>
            </a: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 України </a:t>
            </a: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осіб, які бажають здобувати вищу освіту на основі повної загальної середньої </a:t>
            </a: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lang="uk-UA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1" y="4869160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 наказом від 03 лютого 2016 року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77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304800" y="3929539"/>
            <a:ext cx="9906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uk-UA" sz="4400" dirty="0">
                <a:solidFill>
                  <a:srgbClr val="FFFFFF"/>
                </a:solidFill>
                <a:latin typeface="Arial Black" pitchFamily="34" charset="0"/>
              </a:rPr>
              <a:t>••••••••••••••••••••••••••••••••••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230" y="2420888"/>
            <a:ext cx="8784976" cy="37856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uk-UA" sz="6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Загальна характеристика  сертифікаційної роботи з історії України</a:t>
            </a:r>
            <a:endParaRPr lang="en-US" sz="6000" b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33265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22.09.2016 року № 162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23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ТЗ та відведений час</a:t>
            </a:r>
            <a:endParaRPr lang="uk-UA" sz="4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0307348"/>
              </p:ext>
            </p:extLst>
          </p:nvPr>
        </p:nvGraphicFramePr>
        <p:xfrm>
          <a:off x="323528" y="1772816"/>
          <a:ext cx="8604448" cy="4424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73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07288" cy="863437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складається з двох частин:</a:t>
            </a: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985333"/>
              </p:ext>
            </p:extLst>
          </p:nvPr>
        </p:nvGraphicFramePr>
        <p:xfrm>
          <a:off x="179512" y="1124744"/>
          <a:ext cx="8712968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75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PresentationPro_GlowingTechVide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S1018814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S1018814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1808</TotalTime>
  <Words>10203</Words>
  <Application>Microsoft Office PowerPoint</Application>
  <PresentationFormat>Экран (4:3)</PresentationFormat>
  <Paragraphs>1104</Paragraphs>
  <Slides>51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51</vt:i4>
      </vt:variant>
    </vt:vector>
  </HeadingPairs>
  <TitlesOfParts>
    <vt:vector size="70" baseType="lpstr">
      <vt:lpstr>Тема Office</vt:lpstr>
      <vt:lpstr>3_TS101881425</vt:lpstr>
      <vt:lpstr>1_TS101881425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3_Воздушный поток</vt:lpstr>
      <vt:lpstr>11_Тема Office</vt:lpstr>
      <vt:lpstr>12_Тема Office</vt:lpstr>
      <vt:lpstr>13_Тема Office</vt:lpstr>
      <vt:lpstr>14_Тема Office</vt:lpstr>
      <vt:lpstr>4_PresentationPro_GlowingTechVideo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Кількість ТЗ та відведений час</vt:lpstr>
      <vt:lpstr>Робота складається з двох частин:</vt:lpstr>
      <vt:lpstr>Увага!</vt:lpstr>
      <vt:lpstr>Презентация PowerPoint</vt:lpstr>
      <vt:lpstr>ЗНО-2017: ХАРАКТЕРИСТИКА СЕРТИФІКАЦІЙНОЇ РОБОТИ З ІСТОРІЇ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Завдання з вибором однієї правильної відповіді оцінюється в 0 або 1 бал: </vt:lpstr>
      <vt:lpstr>2. Завдання на встановлення відповідності («логічні пари») оцінюється                                в 0, 1, 2, 3 або 4 бали: </vt:lpstr>
      <vt:lpstr>3. Завдання на встановлення правильної послідовності оцінюється в 0, 1, 2 або 3 бали: </vt:lpstr>
      <vt:lpstr>4. Завдання з вибором трьох правильних відповідей із семи запропонованих варіантів відповіді оцінюється в 0, 1, 2 або 3 бали: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Увага!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Програма має вигляд таблиці, яка складається з двох частин: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Історія України: бланк відповідей (приклад із пробного ЗНО-2016)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України</dc:title>
  <dc:creator>Николай</dc:creator>
  <cp:lastModifiedBy>Николай</cp:lastModifiedBy>
  <cp:revision>129</cp:revision>
  <dcterms:created xsi:type="dcterms:W3CDTF">2016-08-22T10:12:14Z</dcterms:created>
  <dcterms:modified xsi:type="dcterms:W3CDTF">2016-12-05T13:21:07Z</dcterms:modified>
</cp:coreProperties>
</file>