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1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4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1" r:id="rId4"/>
    <p:sldMasterId id="2147483717" r:id="rId5"/>
    <p:sldMasterId id="2147483741" r:id="rId6"/>
    <p:sldMasterId id="2147483753" r:id="rId7"/>
    <p:sldMasterId id="2147483765" r:id="rId8"/>
    <p:sldMasterId id="2147483777" r:id="rId9"/>
    <p:sldMasterId id="2147483789" r:id="rId10"/>
    <p:sldMasterId id="2147483873" r:id="rId11"/>
    <p:sldMasterId id="2147483885" r:id="rId12"/>
    <p:sldMasterId id="2147483897" r:id="rId13"/>
    <p:sldMasterId id="2147483909" r:id="rId14"/>
    <p:sldMasterId id="2147483921" r:id="rId15"/>
  </p:sldMasterIdLst>
  <p:notesMasterIdLst>
    <p:notesMasterId r:id="rId37"/>
  </p:notesMasterIdLst>
  <p:sldIdLst>
    <p:sldId id="323" r:id="rId16"/>
    <p:sldId id="357" r:id="rId17"/>
    <p:sldId id="359" r:id="rId18"/>
    <p:sldId id="361" r:id="rId19"/>
    <p:sldId id="360" r:id="rId20"/>
    <p:sldId id="362" r:id="rId21"/>
    <p:sldId id="369" r:id="rId22"/>
    <p:sldId id="371" r:id="rId23"/>
    <p:sldId id="363" r:id="rId24"/>
    <p:sldId id="372" r:id="rId25"/>
    <p:sldId id="377" r:id="rId26"/>
    <p:sldId id="373" r:id="rId27"/>
    <p:sldId id="378" r:id="rId28"/>
    <p:sldId id="412" r:id="rId29"/>
    <p:sldId id="414" r:id="rId30"/>
    <p:sldId id="415" r:id="rId31"/>
    <p:sldId id="416" r:id="rId32"/>
    <p:sldId id="376" r:id="rId33"/>
    <p:sldId id="419" r:id="rId34"/>
    <p:sldId id="418" r:id="rId35"/>
    <p:sldId id="417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2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75B60-2B9E-4F1E-987A-CEA68BE14E37}" type="doc">
      <dgm:prSet loTypeId="urn:microsoft.com/office/officeart/2005/8/layout/lProcess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CC35A424-E159-4A19-A5B1-1D71FFF0DD07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Загальна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завдань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D0FA-BC71-44DB-99ED-0C362F4B7089}" type="parTrans" cxnId="{A6A2CB37-361D-4061-9A56-160191A1ED5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CB2DC-D6BC-4331-BF3D-DD647CEC5B32}" type="sibTrans" cxnId="{A6A2CB37-361D-4061-9A56-160191A1ED5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78112-175D-40FB-8E91-12181FDA4F0F}">
      <dgm:prSet phldrT="[Текст]" custT="1"/>
      <dgm:spPr/>
      <dgm:t>
        <a:bodyPr/>
        <a:lstStyle/>
        <a:p>
          <a:r>
            <a:rPr lang="uk-UA" sz="8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endParaRPr lang="uk-UA" sz="8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CC683-D25C-4F6E-9ABC-7B933BF1B1D5}" type="parTrans" cxnId="{505B4C47-D1E4-408A-8729-CAD58664DE0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C1E17-A76B-4272-9B3E-EBC0A1E15557}" type="sibTrans" cxnId="{505B4C47-D1E4-408A-8729-CAD58664DE0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E549A-AA79-4CDD-8DEA-E4A30C411CA3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відведений на виконання роботи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0B2A6-F3A6-40B7-9B5D-0B13E0440DB0}" type="parTrans" cxnId="{42E97E8C-5106-45E1-A0A2-0CF6406079E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19DE1-A725-48DF-80B7-2A6CB5395774}" type="sibTrans" cxnId="{42E97E8C-5106-45E1-A0A2-0CF6406079E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9C852-A5C1-4AE3-BD5C-0DBE97AF5162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180 хвилин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D38B4-B0AC-4C4A-A884-C1FDAB2EA0C2}" type="parTrans" cxnId="{C89620EB-0635-45A1-BC77-C10F2BCC477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F46D9-B2D9-4294-BC58-A3B15104F4F8}" type="sibTrans" cxnId="{C89620EB-0635-45A1-BC77-C10F2BCC477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E2642-C22D-40F9-9C73-2615AE03B4CC}" type="pres">
      <dgm:prSet presAssocID="{A0775B60-2B9E-4F1E-987A-CEA68BE14E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78DCF4-6ADD-4345-BAD9-34C6EBE87970}" type="pres">
      <dgm:prSet presAssocID="{CC35A424-E159-4A19-A5B1-1D71FFF0DD07}" presName="compNode" presStyleCnt="0"/>
      <dgm:spPr/>
      <dgm:t>
        <a:bodyPr/>
        <a:lstStyle/>
        <a:p>
          <a:endParaRPr lang="uk-UA"/>
        </a:p>
      </dgm:t>
    </dgm:pt>
    <dgm:pt modelId="{A08E28F6-8A98-4884-AEDF-A7883BE8A827}" type="pres">
      <dgm:prSet presAssocID="{CC35A424-E159-4A19-A5B1-1D71FFF0DD07}" presName="aNode" presStyleLbl="bgShp" presStyleIdx="0" presStyleCnt="2"/>
      <dgm:spPr/>
      <dgm:t>
        <a:bodyPr/>
        <a:lstStyle/>
        <a:p>
          <a:endParaRPr lang="uk-UA"/>
        </a:p>
      </dgm:t>
    </dgm:pt>
    <dgm:pt modelId="{A116C470-C9FC-40A4-8F38-39B5DF33C6B2}" type="pres">
      <dgm:prSet presAssocID="{CC35A424-E159-4A19-A5B1-1D71FFF0DD07}" presName="textNode" presStyleLbl="bgShp" presStyleIdx="0" presStyleCnt="2"/>
      <dgm:spPr/>
      <dgm:t>
        <a:bodyPr/>
        <a:lstStyle/>
        <a:p>
          <a:endParaRPr lang="uk-UA"/>
        </a:p>
      </dgm:t>
    </dgm:pt>
    <dgm:pt modelId="{BB594AC0-246F-464C-98BE-9F0381C591ED}" type="pres">
      <dgm:prSet presAssocID="{CC35A424-E159-4A19-A5B1-1D71FFF0DD07}" presName="compChildNode" presStyleCnt="0"/>
      <dgm:spPr/>
      <dgm:t>
        <a:bodyPr/>
        <a:lstStyle/>
        <a:p>
          <a:endParaRPr lang="uk-UA"/>
        </a:p>
      </dgm:t>
    </dgm:pt>
    <dgm:pt modelId="{8F76E09C-B5C4-4CDE-8B42-810CCEDA3055}" type="pres">
      <dgm:prSet presAssocID="{CC35A424-E159-4A19-A5B1-1D71FFF0DD07}" presName="theInnerList" presStyleCnt="0"/>
      <dgm:spPr/>
      <dgm:t>
        <a:bodyPr/>
        <a:lstStyle/>
        <a:p>
          <a:endParaRPr lang="uk-UA"/>
        </a:p>
      </dgm:t>
    </dgm:pt>
    <dgm:pt modelId="{2FF1F10E-E0D2-40F7-8573-C6BACBD6EE69}" type="pres">
      <dgm:prSet presAssocID="{09078112-175D-40FB-8E91-12181FDA4F0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E3A6E9-9D4D-4980-966E-F2D570988B3F}" type="pres">
      <dgm:prSet presAssocID="{CC35A424-E159-4A19-A5B1-1D71FFF0DD07}" presName="aSpace" presStyleCnt="0"/>
      <dgm:spPr/>
      <dgm:t>
        <a:bodyPr/>
        <a:lstStyle/>
        <a:p>
          <a:endParaRPr lang="uk-UA"/>
        </a:p>
      </dgm:t>
    </dgm:pt>
    <dgm:pt modelId="{A2F9743F-BADB-47C7-A17F-09A730B37A80}" type="pres">
      <dgm:prSet presAssocID="{A59E549A-AA79-4CDD-8DEA-E4A30C411CA3}" presName="compNode" presStyleCnt="0"/>
      <dgm:spPr/>
      <dgm:t>
        <a:bodyPr/>
        <a:lstStyle/>
        <a:p>
          <a:endParaRPr lang="uk-UA"/>
        </a:p>
      </dgm:t>
    </dgm:pt>
    <dgm:pt modelId="{443735C7-E8E4-4CA4-8F5B-3911524301E1}" type="pres">
      <dgm:prSet presAssocID="{A59E549A-AA79-4CDD-8DEA-E4A30C411CA3}" presName="aNode" presStyleLbl="bgShp" presStyleIdx="1" presStyleCnt="2"/>
      <dgm:spPr/>
      <dgm:t>
        <a:bodyPr/>
        <a:lstStyle/>
        <a:p>
          <a:endParaRPr lang="uk-UA"/>
        </a:p>
      </dgm:t>
    </dgm:pt>
    <dgm:pt modelId="{AA623DC2-98AA-44A6-A164-26E7E1A0A031}" type="pres">
      <dgm:prSet presAssocID="{A59E549A-AA79-4CDD-8DEA-E4A30C411CA3}" presName="textNode" presStyleLbl="bgShp" presStyleIdx="1" presStyleCnt="2"/>
      <dgm:spPr/>
      <dgm:t>
        <a:bodyPr/>
        <a:lstStyle/>
        <a:p>
          <a:endParaRPr lang="uk-UA"/>
        </a:p>
      </dgm:t>
    </dgm:pt>
    <dgm:pt modelId="{035F0A1C-AF63-4E2A-AB6A-1FD98220CA83}" type="pres">
      <dgm:prSet presAssocID="{A59E549A-AA79-4CDD-8DEA-E4A30C411CA3}" presName="compChildNode" presStyleCnt="0"/>
      <dgm:spPr/>
      <dgm:t>
        <a:bodyPr/>
        <a:lstStyle/>
        <a:p>
          <a:endParaRPr lang="uk-UA"/>
        </a:p>
      </dgm:t>
    </dgm:pt>
    <dgm:pt modelId="{D6A22A69-89F5-4563-B676-C0FFD66162BD}" type="pres">
      <dgm:prSet presAssocID="{A59E549A-AA79-4CDD-8DEA-E4A30C411CA3}" presName="theInnerList" presStyleCnt="0"/>
      <dgm:spPr/>
      <dgm:t>
        <a:bodyPr/>
        <a:lstStyle/>
        <a:p>
          <a:endParaRPr lang="uk-UA"/>
        </a:p>
      </dgm:t>
    </dgm:pt>
    <dgm:pt modelId="{72CAE6BB-E172-4DEE-A7C6-CA12244BB3AC}" type="pres">
      <dgm:prSet presAssocID="{E319C852-A5C1-4AE3-BD5C-0DBE97AF516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6A2CB37-361D-4061-9A56-160191A1ED55}" srcId="{A0775B60-2B9E-4F1E-987A-CEA68BE14E37}" destId="{CC35A424-E159-4A19-A5B1-1D71FFF0DD07}" srcOrd="0" destOrd="0" parTransId="{B60BD0FA-BC71-44DB-99ED-0C362F4B7089}" sibTransId="{237CB2DC-D6BC-4331-BF3D-DD647CEC5B32}"/>
    <dgm:cxn modelId="{A2DD312B-D5A1-43E0-B736-FC3CA7EC6122}" type="presOf" srcId="{A0775B60-2B9E-4F1E-987A-CEA68BE14E37}" destId="{FF4E2642-C22D-40F9-9C73-2615AE03B4CC}" srcOrd="0" destOrd="0" presId="urn:microsoft.com/office/officeart/2005/8/layout/lProcess2"/>
    <dgm:cxn modelId="{118890C3-31D8-4E9D-8BA4-835BAAACA918}" type="presOf" srcId="{A59E549A-AA79-4CDD-8DEA-E4A30C411CA3}" destId="{443735C7-E8E4-4CA4-8F5B-3911524301E1}" srcOrd="0" destOrd="0" presId="urn:microsoft.com/office/officeart/2005/8/layout/lProcess2"/>
    <dgm:cxn modelId="{E3ACF88F-9667-474B-9F39-1A6197CCD7A4}" type="presOf" srcId="{E319C852-A5C1-4AE3-BD5C-0DBE97AF5162}" destId="{72CAE6BB-E172-4DEE-A7C6-CA12244BB3AC}" srcOrd="0" destOrd="0" presId="urn:microsoft.com/office/officeart/2005/8/layout/lProcess2"/>
    <dgm:cxn modelId="{36DD8A14-7F90-4AE9-BF58-58BDBC07CF16}" type="presOf" srcId="{09078112-175D-40FB-8E91-12181FDA4F0F}" destId="{2FF1F10E-E0D2-40F7-8573-C6BACBD6EE69}" srcOrd="0" destOrd="0" presId="urn:microsoft.com/office/officeart/2005/8/layout/lProcess2"/>
    <dgm:cxn modelId="{505B4C47-D1E4-408A-8729-CAD58664DE00}" srcId="{CC35A424-E159-4A19-A5B1-1D71FFF0DD07}" destId="{09078112-175D-40FB-8E91-12181FDA4F0F}" srcOrd="0" destOrd="0" parTransId="{E4BCC683-D25C-4F6E-9ABC-7B933BF1B1D5}" sibTransId="{D2EC1E17-A76B-4272-9B3E-EBC0A1E15557}"/>
    <dgm:cxn modelId="{C89620EB-0635-45A1-BC77-C10F2BCC4779}" srcId="{A59E549A-AA79-4CDD-8DEA-E4A30C411CA3}" destId="{E319C852-A5C1-4AE3-BD5C-0DBE97AF5162}" srcOrd="0" destOrd="0" parTransId="{1B2D38B4-B0AC-4C4A-A884-C1FDAB2EA0C2}" sibTransId="{004F46D9-B2D9-4294-BC58-A3B15104F4F8}"/>
    <dgm:cxn modelId="{42E97E8C-5106-45E1-A0A2-0CF6406079E2}" srcId="{A0775B60-2B9E-4F1E-987A-CEA68BE14E37}" destId="{A59E549A-AA79-4CDD-8DEA-E4A30C411CA3}" srcOrd="1" destOrd="0" parTransId="{1580B2A6-F3A6-40B7-9B5D-0B13E0440DB0}" sibTransId="{6B919DE1-A725-48DF-80B7-2A6CB5395774}"/>
    <dgm:cxn modelId="{D80BC80D-6D24-4E58-B93A-FE2D9DA1FF41}" type="presOf" srcId="{CC35A424-E159-4A19-A5B1-1D71FFF0DD07}" destId="{A08E28F6-8A98-4884-AEDF-A7883BE8A827}" srcOrd="0" destOrd="0" presId="urn:microsoft.com/office/officeart/2005/8/layout/lProcess2"/>
    <dgm:cxn modelId="{D0115759-5CBE-489B-9353-716BAE5B2FCB}" type="presOf" srcId="{A59E549A-AA79-4CDD-8DEA-E4A30C411CA3}" destId="{AA623DC2-98AA-44A6-A164-26E7E1A0A031}" srcOrd="1" destOrd="0" presId="urn:microsoft.com/office/officeart/2005/8/layout/lProcess2"/>
    <dgm:cxn modelId="{9C967CCD-F448-40C8-8E25-5DDEC61C939F}" type="presOf" srcId="{CC35A424-E159-4A19-A5B1-1D71FFF0DD07}" destId="{A116C470-C9FC-40A4-8F38-39B5DF33C6B2}" srcOrd="1" destOrd="0" presId="urn:microsoft.com/office/officeart/2005/8/layout/lProcess2"/>
    <dgm:cxn modelId="{E507C704-C4FD-4270-A607-F6ACCF8F6004}" type="presParOf" srcId="{FF4E2642-C22D-40F9-9C73-2615AE03B4CC}" destId="{0078DCF4-6ADD-4345-BAD9-34C6EBE87970}" srcOrd="0" destOrd="0" presId="urn:microsoft.com/office/officeart/2005/8/layout/lProcess2"/>
    <dgm:cxn modelId="{6FF3F59A-471B-49AC-9027-A425101E55C0}" type="presParOf" srcId="{0078DCF4-6ADD-4345-BAD9-34C6EBE87970}" destId="{A08E28F6-8A98-4884-AEDF-A7883BE8A827}" srcOrd="0" destOrd="0" presId="urn:microsoft.com/office/officeart/2005/8/layout/lProcess2"/>
    <dgm:cxn modelId="{6165B7E3-C325-41C8-9856-D837D0235A44}" type="presParOf" srcId="{0078DCF4-6ADD-4345-BAD9-34C6EBE87970}" destId="{A116C470-C9FC-40A4-8F38-39B5DF33C6B2}" srcOrd="1" destOrd="0" presId="urn:microsoft.com/office/officeart/2005/8/layout/lProcess2"/>
    <dgm:cxn modelId="{EA12F876-D75C-4686-BD76-0D68043A0859}" type="presParOf" srcId="{0078DCF4-6ADD-4345-BAD9-34C6EBE87970}" destId="{BB594AC0-246F-464C-98BE-9F0381C591ED}" srcOrd="2" destOrd="0" presId="urn:microsoft.com/office/officeart/2005/8/layout/lProcess2"/>
    <dgm:cxn modelId="{FF8A8E0B-AD42-4704-B9EA-03A00DE5ED90}" type="presParOf" srcId="{BB594AC0-246F-464C-98BE-9F0381C591ED}" destId="{8F76E09C-B5C4-4CDE-8B42-810CCEDA3055}" srcOrd="0" destOrd="0" presId="urn:microsoft.com/office/officeart/2005/8/layout/lProcess2"/>
    <dgm:cxn modelId="{B6FBECFC-8988-4F36-84E6-8020572CEFC8}" type="presParOf" srcId="{8F76E09C-B5C4-4CDE-8B42-810CCEDA3055}" destId="{2FF1F10E-E0D2-40F7-8573-C6BACBD6EE69}" srcOrd="0" destOrd="0" presId="urn:microsoft.com/office/officeart/2005/8/layout/lProcess2"/>
    <dgm:cxn modelId="{A1FE9ED8-527E-4021-A192-44679C8ABA87}" type="presParOf" srcId="{FF4E2642-C22D-40F9-9C73-2615AE03B4CC}" destId="{03E3A6E9-9D4D-4980-966E-F2D570988B3F}" srcOrd="1" destOrd="0" presId="urn:microsoft.com/office/officeart/2005/8/layout/lProcess2"/>
    <dgm:cxn modelId="{AE542FE9-3C0E-4597-8613-BCCA932F609E}" type="presParOf" srcId="{FF4E2642-C22D-40F9-9C73-2615AE03B4CC}" destId="{A2F9743F-BADB-47C7-A17F-09A730B37A80}" srcOrd="2" destOrd="0" presId="urn:microsoft.com/office/officeart/2005/8/layout/lProcess2"/>
    <dgm:cxn modelId="{E7074285-E571-4223-AF1E-8661570F612F}" type="presParOf" srcId="{A2F9743F-BADB-47C7-A17F-09A730B37A80}" destId="{443735C7-E8E4-4CA4-8F5B-3911524301E1}" srcOrd="0" destOrd="0" presId="urn:microsoft.com/office/officeart/2005/8/layout/lProcess2"/>
    <dgm:cxn modelId="{E84A139C-EA0E-408D-948D-8FF936CC1018}" type="presParOf" srcId="{A2F9743F-BADB-47C7-A17F-09A730B37A80}" destId="{AA623DC2-98AA-44A6-A164-26E7E1A0A031}" srcOrd="1" destOrd="0" presId="urn:microsoft.com/office/officeart/2005/8/layout/lProcess2"/>
    <dgm:cxn modelId="{CF6C62CD-DFAB-4D02-9889-A2637F7C9DDB}" type="presParOf" srcId="{A2F9743F-BADB-47C7-A17F-09A730B37A80}" destId="{035F0A1C-AF63-4E2A-AB6A-1FD98220CA83}" srcOrd="2" destOrd="0" presId="urn:microsoft.com/office/officeart/2005/8/layout/lProcess2"/>
    <dgm:cxn modelId="{DE0FB4B5-3312-46B5-BB04-7B6AC739C602}" type="presParOf" srcId="{035F0A1C-AF63-4E2A-AB6A-1FD98220CA83}" destId="{D6A22A69-89F5-4563-B676-C0FFD66162BD}" srcOrd="0" destOrd="0" presId="urn:microsoft.com/office/officeart/2005/8/layout/lProcess2"/>
    <dgm:cxn modelId="{5F6110AE-2F1B-44CB-9860-CAE6DDD5E817}" type="presParOf" srcId="{D6A22A69-89F5-4563-B676-C0FFD66162BD}" destId="{72CAE6BB-E172-4DEE-A7C6-CA12244BB3A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Завдання з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вибором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(№ 1–20)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48E3-E3BA-4E45-93B1-50BA7A28513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складається з основи та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чотирьох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варіантів відповіді, з яких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лише один правильний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0305-DB4C-4371-812D-1A1D385BF61B}" type="par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EE6A1-C753-4716-8F6E-ACFCD39BA8AA}" type="sib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бланку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C795F-C221-40D6-8664-439D22AAAF36}" type="pres">
      <dgm:prSet presAssocID="{0FEB222D-CB3E-4098-B8B4-9F7B1040D1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4D9271BB-161F-4D25-B919-44BB0A67E6F6}" srcId="{61DD1DD1-6F55-41E9-99A1-CDBCAC087423}" destId="{0FEB222D-CB3E-4098-B8B4-9F7B1040D10C}" srcOrd="1" destOrd="0" parTransId="{F8117B57-C98F-46EA-91ED-2C83D9FAA52E}" sibTransId="{597DF22C-763E-4CF3-A342-BB3CDFACE04D}"/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0F3DC2ED-5B1D-4A8A-8171-D8F9444830F8}" type="presOf" srcId="{6E0448E3-E3BA-4E45-93B1-50BA7A28513A}" destId="{B0F425F2-C2F3-447D-B9BC-EF4AE41C281D}" srcOrd="0" destOrd="0" presId="urn:microsoft.com/office/officeart/2005/8/layout/hList3"/>
    <dgm:cxn modelId="{E4C7A066-21CB-4394-9DE7-5E0C60ACC531}" type="presOf" srcId="{61DD1DD1-6F55-41E9-99A1-CDBCAC087423}" destId="{E298CCD2-09F2-42D6-92CF-F00E338202C2}" srcOrd="0" destOrd="0" presId="urn:microsoft.com/office/officeart/2005/8/layout/hList3"/>
    <dgm:cxn modelId="{EB1EBC1C-FDAA-4CE5-BCEE-B417163E54EB}" type="presOf" srcId="{0FEB222D-CB3E-4098-B8B4-9F7B1040D10C}" destId="{018C795F-C221-40D6-8664-439D22AAAF36}" srcOrd="0" destOrd="0" presId="urn:microsoft.com/office/officeart/2005/8/layout/hList3"/>
    <dgm:cxn modelId="{87F571CA-8AC7-425C-B349-ECFFD0670799}" type="presOf" srcId="{BE429AD1-3DEE-407B-B1A4-53DFE90FFDAE}" destId="{D2BB6A5F-F8D5-4CA5-8170-2B2664F8536A}" srcOrd="0" destOrd="0" presId="urn:microsoft.com/office/officeart/2005/8/layout/hList3"/>
    <dgm:cxn modelId="{E989CFB7-EA10-41BD-A632-6A39648F5D85}" srcId="{61DD1DD1-6F55-41E9-99A1-CDBCAC087423}" destId="{6E0448E3-E3BA-4E45-93B1-50BA7A28513A}" srcOrd="0" destOrd="0" parTransId="{45430305-DB4C-4371-812D-1A1D385BF61B}" sibTransId="{81EEE6A1-C753-4716-8F6E-ACFCD39BA8AA}"/>
    <dgm:cxn modelId="{C5D8E620-B616-4BA1-AA98-6CF8C67AA0D8}" type="presParOf" srcId="{D2BB6A5F-F8D5-4CA5-8170-2B2664F8536A}" destId="{E298CCD2-09F2-42D6-92CF-F00E338202C2}" srcOrd="0" destOrd="0" presId="urn:microsoft.com/office/officeart/2005/8/layout/hList3"/>
    <dgm:cxn modelId="{B88B0AFE-A615-40DA-B828-7CB1C9A7FF6D}" type="presParOf" srcId="{D2BB6A5F-F8D5-4CA5-8170-2B2664F8536A}" destId="{940EF9C0-55A6-46C0-B254-9088F153B595}" srcOrd="1" destOrd="0" presId="urn:microsoft.com/office/officeart/2005/8/layout/hList3"/>
    <dgm:cxn modelId="{745AF615-9209-40A4-93B2-D5B1BE58450A}" type="presParOf" srcId="{940EF9C0-55A6-46C0-B254-9088F153B595}" destId="{B0F425F2-C2F3-447D-B9BC-EF4AE41C281D}" srcOrd="0" destOrd="0" presId="urn:microsoft.com/office/officeart/2005/8/layout/hList3"/>
    <dgm:cxn modelId="{28E870B5-18B2-4C12-AB19-1B7FD57E9D8D}" type="presParOf" srcId="{940EF9C0-55A6-46C0-B254-9088F153B595}" destId="{018C795F-C221-40D6-8664-439D22AAAF36}" srcOrd="1" destOrd="0" presId="urn:microsoft.com/office/officeart/2005/8/layout/hList3"/>
    <dgm:cxn modelId="{E29346F5-2435-4817-8B64-C35238A0A1B6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9C57D-5EA2-4B7F-B56F-2F5B0D0DDFED}" type="doc">
      <dgm:prSet loTypeId="urn:microsoft.com/office/officeart/2005/8/layout/lProcess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15487051-CA7D-4E1D-859F-60A9A483EE80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A25C5-C268-43DD-85C3-1EEE4FF0E24F}" type="parTrans" cxnId="{E9BC545A-9B91-479C-BB97-6965B441F24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6F397-DA5A-445F-813F-45870F120663}" type="sibTrans" cxnId="{E9BC545A-9B91-479C-BB97-6965B441F24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8D9DA-9CC0-456E-98E1-92E964BB4180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8214E-4333-4BFE-93D7-FD7F59C4CA7B}" type="parTrans" cxnId="{5E8D4CD4-9255-4448-8036-018842377F5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B7D6F-E98D-4D61-8A5C-61B49EEE3CCB}" type="sibTrans" cxnId="{5E8D4CD4-9255-4448-8036-018842377F5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3A1F8-BCB7-43DE-8EEA-72C73807B1A0}">
      <dgm:prSet custT="1"/>
      <dgm:spPr/>
      <dgm:t>
        <a:bodyPr/>
        <a:lstStyle/>
        <a:p>
          <a:r>
            <a:rPr lang="ru-RU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правильну</a:t>
          </a:r>
          <a:r>
            <a:rPr lang="ru-RU" sz="4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endParaRPr lang="uk-UA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82D92-C851-4248-B00A-EA8313E7691B}" type="parTrans" cxnId="{2C0B6EC2-A0E7-4F5A-A1B5-9E28632520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BF095-63BD-421C-BAEB-DCF2D9ABA25C}" type="sibTrans" cxnId="{2C0B6EC2-A0E7-4F5A-A1B5-9E28632520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FC1BE-1479-4421-8676-A2B99ED178A1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вказано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неправильну відповідь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або вказано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 однієї відповіді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або відповіді на завдання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надано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518CE-4BFF-4CBE-8E63-997A0273FB55}" type="parTrans" cxnId="{F7538563-68B4-463E-B264-2A64EE7D57D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3EA54-3BC7-435E-9598-B504F0440994}" type="sibTrans" cxnId="{F7538563-68B4-463E-B264-2A64EE7D57D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3BC51-6637-40B5-8420-E96C6E2F0585}" type="pres">
      <dgm:prSet presAssocID="{6669C57D-5EA2-4B7F-B56F-2F5B0D0DDF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BD01E1-CC71-46C8-AA8B-FAD79E09296B}" type="pres">
      <dgm:prSet presAssocID="{15487051-CA7D-4E1D-859F-60A9A483EE80}" presName="compNode" presStyleCnt="0"/>
      <dgm:spPr/>
      <dgm:t>
        <a:bodyPr/>
        <a:lstStyle/>
        <a:p>
          <a:endParaRPr lang="uk-UA"/>
        </a:p>
      </dgm:t>
    </dgm:pt>
    <dgm:pt modelId="{E6E8AADE-80B2-45AD-B88B-171E71D4C234}" type="pres">
      <dgm:prSet presAssocID="{15487051-CA7D-4E1D-859F-60A9A483EE80}" presName="aNode" presStyleLbl="bgShp" presStyleIdx="0" presStyleCnt="2"/>
      <dgm:spPr/>
      <dgm:t>
        <a:bodyPr/>
        <a:lstStyle/>
        <a:p>
          <a:endParaRPr lang="uk-UA"/>
        </a:p>
      </dgm:t>
    </dgm:pt>
    <dgm:pt modelId="{A081B0CE-A1B5-405B-B130-B78254472F55}" type="pres">
      <dgm:prSet presAssocID="{15487051-CA7D-4E1D-859F-60A9A483EE80}" presName="textNode" presStyleLbl="bgShp" presStyleIdx="0" presStyleCnt="2"/>
      <dgm:spPr/>
      <dgm:t>
        <a:bodyPr/>
        <a:lstStyle/>
        <a:p>
          <a:endParaRPr lang="uk-UA"/>
        </a:p>
      </dgm:t>
    </dgm:pt>
    <dgm:pt modelId="{D8049B0D-4D3E-47AE-A273-39F9AC17F1F3}" type="pres">
      <dgm:prSet presAssocID="{15487051-CA7D-4E1D-859F-60A9A483EE80}" presName="compChildNode" presStyleCnt="0"/>
      <dgm:spPr/>
      <dgm:t>
        <a:bodyPr/>
        <a:lstStyle/>
        <a:p>
          <a:endParaRPr lang="uk-UA"/>
        </a:p>
      </dgm:t>
    </dgm:pt>
    <dgm:pt modelId="{FE8513F7-E181-46EF-85DA-F0CBD4CA9BBB}" type="pres">
      <dgm:prSet presAssocID="{15487051-CA7D-4E1D-859F-60A9A483EE80}" presName="theInnerList" presStyleCnt="0"/>
      <dgm:spPr/>
      <dgm:t>
        <a:bodyPr/>
        <a:lstStyle/>
        <a:p>
          <a:endParaRPr lang="uk-UA"/>
        </a:p>
      </dgm:t>
    </dgm:pt>
    <dgm:pt modelId="{13F91CAA-255F-486C-93CD-90E4CA68B1EC}" type="pres">
      <dgm:prSet presAssocID="{1423A1F8-BCB7-43DE-8EEA-72C73807B1A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664877-7D38-49CE-8DEE-C4A134665216}" type="pres">
      <dgm:prSet presAssocID="{15487051-CA7D-4E1D-859F-60A9A483EE80}" presName="aSpace" presStyleCnt="0"/>
      <dgm:spPr/>
      <dgm:t>
        <a:bodyPr/>
        <a:lstStyle/>
        <a:p>
          <a:endParaRPr lang="uk-UA"/>
        </a:p>
      </dgm:t>
    </dgm:pt>
    <dgm:pt modelId="{512C2D57-B1E9-47F2-9031-B636A80CAB85}" type="pres">
      <dgm:prSet presAssocID="{79D8D9DA-9CC0-456E-98E1-92E964BB4180}" presName="compNode" presStyleCnt="0"/>
      <dgm:spPr/>
      <dgm:t>
        <a:bodyPr/>
        <a:lstStyle/>
        <a:p>
          <a:endParaRPr lang="uk-UA"/>
        </a:p>
      </dgm:t>
    </dgm:pt>
    <dgm:pt modelId="{259D2235-1939-455F-820F-01EB250FC17D}" type="pres">
      <dgm:prSet presAssocID="{79D8D9DA-9CC0-456E-98E1-92E964BB4180}" presName="aNode" presStyleLbl="bgShp" presStyleIdx="1" presStyleCnt="2"/>
      <dgm:spPr/>
      <dgm:t>
        <a:bodyPr/>
        <a:lstStyle/>
        <a:p>
          <a:endParaRPr lang="uk-UA"/>
        </a:p>
      </dgm:t>
    </dgm:pt>
    <dgm:pt modelId="{5D8D5C98-0950-4FAB-BE65-D1EBB0283348}" type="pres">
      <dgm:prSet presAssocID="{79D8D9DA-9CC0-456E-98E1-92E964BB4180}" presName="textNode" presStyleLbl="bgShp" presStyleIdx="1" presStyleCnt="2"/>
      <dgm:spPr/>
      <dgm:t>
        <a:bodyPr/>
        <a:lstStyle/>
        <a:p>
          <a:endParaRPr lang="uk-UA"/>
        </a:p>
      </dgm:t>
    </dgm:pt>
    <dgm:pt modelId="{57D9787D-AE94-4144-869B-D34D7EF63B2D}" type="pres">
      <dgm:prSet presAssocID="{79D8D9DA-9CC0-456E-98E1-92E964BB4180}" presName="compChildNode" presStyleCnt="0"/>
      <dgm:spPr/>
      <dgm:t>
        <a:bodyPr/>
        <a:lstStyle/>
        <a:p>
          <a:endParaRPr lang="uk-UA"/>
        </a:p>
      </dgm:t>
    </dgm:pt>
    <dgm:pt modelId="{463A39DE-66BD-4D33-8B08-3DFC6738D5C1}" type="pres">
      <dgm:prSet presAssocID="{79D8D9DA-9CC0-456E-98E1-92E964BB4180}" presName="theInnerList" presStyleCnt="0"/>
      <dgm:spPr/>
      <dgm:t>
        <a:bodyPr/>
        <a:lstStyle/>
        <a:p>
          <a:endParaRPr lang="uk-UA"/>
        </a:p>
      </dgm:t>
    </dgm:pt>
    <dgm:pt modelId="{245C6558-34BA-4705-B79F-F59E12EFA302}" type="pres">
      <dgm:prSet presAssocID="{C1BFC1BE-1479-4421-8676-A2B99ED178A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E8D4CD4-9255-4448-8036-018842377F59}" srcId="{6669C57D-5EA2-4B7F-B56F-2F5B0D0DDFED}" destId="{79D8D9DA-9CC0-456E-98E1-92E964BB4180}" srcOrd="1" destOrd="0" parTransId="{F888214E-4333-4BFE-93D7-FD7F59C4CA7B}" sibTransId="{437B7D6F-E98D-4D61-8A5C-61B49EEE3CCB}"/>
    <dgm:cxn modelId="{03239690-5FFE-4708-9431-697939EDA599}" type="presOf" srcId="{79D8D9DA-9CC0-456E-98E1-92E964BB4180}" destId="{259D2235-1939-455F-820F-01EB250FC17D}" srcOrd="0" destOrd="0" presId="urn:microsoft.com/office/officeart/2005/8/layout/lProcess2"/>
    <dgm:cxn modelId="{2C0B6EC2-A0E7-4F5A-A1B5-9E286325200F}" srcId="{15487051-CA7D-4E1D-859F-60A9A483EE80}" destId="{1423A1F8-BCB7-43DE-8EEA-72C73807B1A0}" srcOrd="0" destOrd="0" parTransId="{F3982D92-C851-4248-B00A-EA8313E7691B}" sibTransId="{DAEBF095-63BD-421C-BAEB-DCF2D9ABA25C}"/>
    <dgm:cxn modelId="{E9BC545A-9B91-479C-BB97-6965B441F24D}" srcId="{6669C57D-5EA2-4B7F-B56F-2F5B0D0DDFED}" destId="{15487051-CA7D-4E1D-859F-60A9A483EE80}" srcOrd="0" destOrd="0" parTransId="{9F0A25C5-C268-43DD-85C3-1EEE4FF0E24F}" sibTransId="{B3B6F397-DA5A-445F-813F-45870F120663}"/>
    <dgm:cxn modelId="{71E597DB-1DDB-4525-B1C5-DF3C5C168014}" type="presOf" srcId="{79D8D9DA-9CC0-456E-98E1-92E964BB4180}" destId="{5D8D5C98-0950-4FAB-BE65-D1EBB0283348}" srcOrd="1" destOrd="0" presId="urn:microsoft.com/office/officeart/2005/8/layout/lProcess2"/>
    <dgm:cxn modelId="{82860794-8AAD-4E9F-BF15-C3B02C2413F2}" type="presOf" srcId="{15487051-CA7D-4E1D-859F-60A9A483EE80}" destId="{E6E8AADE-80B2-45AD-B88B-171E71D4C234}" srcOrd="0" destOrd="0" presId="urn:microsoft.com/office/officeart/2005/8/layout/lProcess2"/>
    <dgm:cxn modelId="{A4B13D0C-FE76-49BA-9A8F-F3CCF487DE5C}" type="presOf" srcId="{15487051-CA7D-4E1D-859F-60A9A483EE80}" destId="{A081B0CE-A1B5-405B-B130-B78254472F55}" srcOrd="1" destOrd="0" presId="urn:microsoft.com/office/officeart/2005/8/layout/lProcess2"/>
    <dgm:cxn modelId="{1D269878-71FD-4899-950C-021633A7F9FC}" type="presOf" srcId="{C1BFC1BE-1479-4421-8676-A2B99ED178A1}" destId="{245C6558-34BA-4705-B79F-F59E12EFA302}" srcOrd="0" destOrd="0" presId="urn:microsoft.com/office/officeart/2005/8/layout/lProcess2"/>
    <dgm:cxn modelId="{F7538563-68B4-463E-B264-2A64EE7D57D1}" srcId="{79D8D9DA-9CC0-456E-98E1-92E964BB4180}" destId="{C1BFC1BE-1479-4421-8676-A2B99ED178A1}" srcOrd="0" destOrd="0" parTransId="{BAB518CE-4BFF-4CBE-8E63-997A0273FB55}" sibTransId="{ABE3EA54-3BC7-435E-9598-B504F0440994}"/>
    <dgm:cxn modelId="{1E9212F8-5162-464F-AD5D-C2EC986C049F}" type="presOf" srcId="{1423A1F8-BCB7-43DE-8EEA-72C73807B1A0}" destId="{13F91CAA-255F-486C-93CD-90E4CA68B1EC}" srcOrd="0" destOrd="0" presId="urn:microsoft.com/office/officeart/2005/8/layout/lProcess2"/>
    <dgm:cxn modelId="{15E4FB0D-ADCD-401D-87EF-F304F225EBAE}" type="presOf" srcId="{6669C57D-5EA2-4B7F-B56F-2F5B0D0DDFED}" destId="{EB63BC51-6637-40B5-8420-E96C6E2F0585}" srcOrd="0" destOrd="0" presId="urn:microsoft.com/office/officeart/2005/8/layout/lProcess2"/>
    <dgm:cxn modelId="{5331C529-C599-49D8-96B2-FEF592AF3AD5}" type="presParOf" srcId="{EB63BC51-6637-40B5-8420-E96C6E2F0585}" destId="{C0BD01E1-CC71-46C8-AA8B-FAD79E09296B}" srcOrd="0" destOrd="0" presId="urn:microsoft.com/office/officeart/2005/8/layout/lProcess2"/>
    <dgm:cxn modelId="{2535BBD6-EB50-4ABE-A43F-135CDBF4FC04}" type="presParOf" srcId="{C0BD01E1-CC71-46C8-AA8B-FAD79E09296B}" destId="{E6E8AADE-80B2-45AD-B88B-171E71D4C234}" srcOrd="0" destOrd="0" presId="urn:microsoft.com/office/officeart/2005/8/layout/lProcess2"/>
    <dgm:cxn modelId="{450232DD-B691-4136-95EB-0179E71C060E}" type="presParOf" srcId="{C0BD01E1-CC71-46C8-AA8B-FAD79E09296B}" destId="{A081B0CE-A1B5-405B-B130-B78254472F55}" srcOrd="1" destOrd="0" presId="urn:microsoft.com/office/officeart/2005/8/layout/lProcess2"/>
    <dgm:cxn modelId="{6C57C0AB-13DD-4931-A567-A219B50BA4AA}" type="presParOf" srcId="{C0BD01E1-CC71-46C8-AA8B-FAD79E09296B}" destId="{D8049B0D-4D3E-47AE-A273-39F9AC17F1F3}" srcOrd="2" destOrd="0" presId="urn:microsoft.com/office/officeart/2005/8/layout/lProcess2"/>
    <dgm:cxn modelId="{BBF2BC16-56DF-4525-B8B7-3E41B3AB8AF9}" type="presParOf" srcId="{D8049B0D-4D3E-47AE-A273-39F9AC17F1F3}" destId="{FE8513F7-E181-46EF-85DA-F0CBD4CA9BBB}" srcOrd="0" destOrd="0" presId="urn:microsoft.com/office/officeart/2005/8/layout/lProcess2"/>
    <dgm:cxn modelId="{3018D59F-F8CB-4583-8CF4-C8E8E41AEE76}" type="presParOf" srcId="{FE8513F7-E181-46EF-85DA-F0CBD4CA9BBB}" destId="{13F91CAA-255F-486C-93CD-90E4CA68B1EC}" srcOrd="0" destOrd="0" presId="urn:microsoft.com/office/officeart/2005/8/layout/lProcess2"/>
    <dgm:cxn modelId="{5B62EB05-F235-431E-9096-E0EAED6E956A}" type="presParOf" srcId="{EB63BC51-6637-40B5-8420-E96C6E2F0585}" destId="{BE664877-7D38-49CE-8DEE-C4A134665216}" srcOrd="1" destOrd="0" presId="urn:microsoft.com/office/officeart/2005/8/layout/lProcess2"/>
    <dgm:cxn modelId="{2BE32925-6BCD-4AC0-9AB7-88C084D175A4}" type="presParOf" srcId="{EB63BC51-6637-40B5-8420-E96C6E2F0585}" destId="{512C2D57-B1E9-47F2-9031-B636A80CAB85}" srcOrd="2" destOrd="0" presId="urn:microsoft.com/office/officeart/2005/8/layout/lProcess2"/>
    <dgm:cxn modelId="{2557F74F-ED7F-49CF-A4C1-41B3EE180DB3}" type="presParOf" srcId="{512C2D57-B1E9-47F2-9031-B636A80CAB85}" destId="{259D2235-1939-455F-820F-01EB250FC17D}" srcOrd="0" destOrd="0" presId="urn:microsoft.com/office/officeart/2005/8/layout/lProcess2"/>
    <dgm:cxn modelId="{7DB31048-DD2E-4998-90F7-C8514108566A}" type="presParOf" srcId="{512C2D57-B1E9-47F2-9031-B636A80CAB85}" destId="{5D8D5C98-0950-4FAB-BE65-D1EBB0283348}" srcOrd="1" destOrd="0" presId="urn:microsoft.com/office/officeart/2005/8/layout/lProcess2"/>
    <dgm:cxn modelId="{AFBDAB54-D5BD-4B4D-A1F3-AA05C7B417A3}" type="presParOf" srcId="{512C2D57-B1E9-47F2-9031-B636A80CAB85}" destId="{57D9787D-AE94-4144-869B-D34D7EF63B2D}" srcOrd="2" destOrd="0" presId="urn:microsoft.com/office/officeart/2005/8/layout/lProcess2"/>
    <dgm:cxn modelId="{9A940E78-FF9B-4A3D-A1E3-D93C9959ED25}" type="presParOf" srcId="{57D9787D-AE94-4144-869B-D34D7EF63B2D}" destId="{463A39DE-66BD-4D33-8B08-3DFC6738D5C1}" srcOrd="0" destOrd="0" presId="urn:microsoft.com/office/officeart/2005/8/layout/lProcess2"/>
    <dgm:cxn modelId="{FC881169-DEFC-4E4B-808F-09E7CDE90554}" type="presParOf" srcId="{463A39DE-66BD-4D33-8B08-3DFC6738D5C1}" destId="{245C6558-34BA-4705-B79F-F59E12EFA30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89FEBB-7633-4333-938C-4F40D556E92B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871AB3A6-8C27-4FFC-B1AA-68ED5EDDF84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Завдання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відповідності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логічні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пари»)          (№ 21-24)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E3E95-82CE-436B-871E-C830DDC3BE40}" type="parTrans" cxnId="{D38F85EB-09E0-4AF4-9923-B516F0D14AF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C9ECA-EF02-4F03-9186-0982F4A55E1F}" type="sibTrans" cxnId="{D38F85EB-09E0-4AF4-9923-B516F0D14AF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A14E0-62DB-4F81-88E2-598C0B54E274}">
      <dgm:prSet/>
      <dgm:spPr/>
      <dgm:t>
        <a:bodyPr/>
        <a:lstStyle/>
        <a:p>
          <a:endParaRPr lang="uk-UA"/>
        </a:p>
      </dgm:t>
    </dgm:pt>
    <dgm:pt modelId="{94798CB2-0ADC-4470-A367-1F8B674395D7}" type="parTrans" cxnId="{57B24543-FD08-40FB-8B44-6DA3F8E2117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1573B-87A1-4375-B1FE-2B1E49EE10D9}" type="sibTrans" cxnId="{57B24543-FD08-40FB-8B44-6DA3F8E2117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1409E-CABD-49FB-B0ED-65045E873B7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основи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двох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стовпчиків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позначених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цифрами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ліворуч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і буквами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праворуч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054CE-B2E7-4708-ACD7-96BD39840C18}" type="parTrans" cxnId="{DFC83263-E1AB-4BFC-97D5-8BCE86D88E5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13246-1A23-4A6B-8C89-6013358B5A5C}" type="sibTrans" cxnId="{DFC83263-E1AB-4BFC-97D5-8BCE86D88E5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E49AC-7254-4D2A-9BBE-CE7E9D88581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 завдання передбачає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відповідності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утворення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логічних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пар»)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інформацією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позначеною цифрами та буквами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C62F9-7DDF-4279-A20E-613176876A15}" type="parTrans" cxnId="{CA2B58A2-427B-4763-85FC-DD18765B93C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5441F-19E4-479B-88BA-3D39FCBD6D04}" type="sibTrans" cxnId="{CA2B58A2-427B-4763-85FC-DD18765B93C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20DB2-3EAB-4306-885B-4E2A74BF7EC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зробив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позначки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перетинах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рядків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цифри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 до 4)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колонок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букви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 до Д)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таблиці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бланка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uk-UA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25BE2E-6127-4045-A4D2-C00E32A93EF2}" type="parTrans" cxnId="{0589911B-A9C0-49C1-972E-EDD98D46ABD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4F31-E37B-465B-8EDC-954952333E3B}" type="sibTrans" cxnId="{0589911B-A9C0-49C1-972E-EDD98D46ABD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3B557-A1EA-48ED-8187-BC7EC5648174}" type="pres">
      <dgm:prSet presAssocID="{DB89FEBB-7633-4333-938C-4F40D556E9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A62AC4A-6904-4D8E-91D3-1CFAD5335D5B}" type="pres">
      <dgm:prSet presAssocID="{871AB3A6-8C27-4FFC-B1AA-68ED5EDDF84E}" presName="roof" presStyleLbl="dkBgShp" presStyleIdx="0" presStyleCnt="2"/>
      <dgm:spPr/>
      <dgm:t>
        <a:bodyPr/>
        <a:lstStyle/>
        <a:p>
          <a:endParaRPr lang="uk-UA"/>
        </a:p>
      </dgm:t>
    </dgm:pt>
    <dgm:pt modelId="{0FA4DD4E-07FB-4B5E-8C01-EA5B2ED8046E}" type="pres">
      <dgm:prSet presAssocID="{871AB3A6-8C27-4FFC-B1AA-68ED5EDDF84E}" presName="pillars" presStyleCnt="0"/>
      <dgm:spPr/>
    </dgm:pt>
    <dgm:pt modelId="{7F1D3369-03F3-4A08-8EB6-E1E775385AAA}" type="pres">
      <dgm:prSet presAssocID="{871AB3A6-8C27-4FFC-B1AA-68ED5EDDF84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C80A42-82D2-4A2E-9D10-EBC0DD31D1AC}" type="pres">
      <dgm:prSet presAssocID="{1C5E49AC-7254-4D2A-9BBE-CE7E9D88581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CFFB49-C206-43D5-8DB9-A1B449BB963E}" type="pres">
      <dgm:prSet presAssocID="{A1820DB2-3EAB-4306-885B-4E2A74BF7EC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02A16C-7D40-4A2B-A176-399790A89288}" type="pres">
      <dgm:prSet presAssocID="{871AB3A6-8C27-4FFC-B1AA-68ED5EDDF84E}" presName="base" presStyleLbl="dkBgShp" presStyleIdx="1" presStyleCnt="2"/>
      <dgm:spPr/>
    </dgm:pt>
  </dgm:ptLst>
  <dgm:cxnLst>
    <dgm:cxn modelId="{DFC83263-E1AB-4BFC-97D5-8BCE86D88E5F}" srcId="{871AB3A6-8C27-4FFC-B1AA-68ED5EDDF84E}" destId="{7131409E-CABD-49FB-B0ED-65045E873B73}" srcOrd="0" destOrd="0" parTransId="{86A054CE-B2E7-4708-ACD7-96BD39840C18}" sibTransId="{32D13246-1A23-4A6B-8C89-6013358B5A5C}"/>
    <dgm:cxn modelId="{0F3C3129-985B-44D6-BCA2-F57CF6D6DF82}" type="presOf" srcId="{A1820DB2-3EAB-4306-885B-4E2A74BF7EC7}" destId="{ECCFFB49-C206-43D5-8DB9-A1B449BB963E}" srcOrd="0" destOrd="0" presId="urn:microsoft.com/office/officeart/2005/8/layout/hList3"/>
    <dgm:cxn modelId="{0589911B-A9C0-49C1-972E-EDD98D46ABD2}" srcId="{871AB3A6-8C27-4FFC-B1AA-68ED5EDDF84E}" destId="{A1820DB2-3EAB-4306-885B-4E2A74BF7EC7}" srcOrd="2" destOrd="0" parTransId="{F825BE2E-6127-4045-A4D2-C00E32A93EF2}" sibTransId="{02C44F31-E37B-465B-8EDC-954952333E3B}"/>
    <dgm:cxn modelId="{D6E9F02D-D9AF-4335-9724-5F61F93D8286}" type="presOf" srcId="{7131409E-CABD-49FB-B0ED-65045E873B73}" destId="{7F1D3369-03F3-4A08-8EB6-E1E775385AAA}" srcOrd="0" destOrd="0" presId="urn:microsoft.com/office/officeart/2005/8/layout/hList3"/>
    <dgm:cxn modelId="{08953E7F-24E3-4D03-8462-861DAE91A403}" type="presOf" srcId="{DB89FEBB-7633-4333-938C-4F40D556E92B}" destId="{B4F3B557-A1EA-48ED-8187-BC7EC5648174}" srcOrd="0" destOrd="0" presId="urn:microsoft.com/office/officeart/2005/8/layout/hList3"/>
    <dgm:cxn modelId="{0490BD81-390F-4ABA-A554-BFB1150D98FB}" type="presOf" srcId="{871AB3A6-8C27-4FFC-B1AA-68ED5EDDF84E}" destId="{AA62AC4A-6904-4D8E-91D3-1CFAD5335D5B}" srcOrd="0" destOrd="0" presId="urn:microsoft.com/office/officeart/2005/8/layout/hList3"/>
    <dgm:cxn modelId="{CA2B58A2-427B-4763-85FC-DD18765B93C4}" srcId="{871AB3A6-8C27-4FFC-B1AA-68ED5EDDF84E}" destId="{1C5E49AC-7254-4D2A-9BBE-CE7E9D88581E}" srcOrd="1" destOrd="0" parTransId="{583C62F9-7DDF-4279-A20E-613176876A15}" sibTransId="{5205441F-19E4-479B-88BA-3D39FCBD6D04}"/>
    <dgm:cxn modelId="{57B24543-FD08-40FB-8B44-6DA3F8E2117E}" srcId="{DB89FEBB-7633-4333-938C-4F40D556E92B}" destId="{362A14E0-62DB-4F81-88E2-598C0B54E274}" srcOrd="1" destOrd="0" parTransId="{94798CB2-0ADC-4470-A367-1F8B674395D7}" sibTransId="{4E91573B-87A1-4375-B1FE-2B1E49EE10D9}"/>
    <dgm:cxn modelId="{D38F85EB-09E0-4AF4-9923-B516F0D14AFA}" srcId="{DB89FEBB-7633-4333-938C-4F40D556E92B}" destId="{871AB3A6-8C27-4FFC-B1AA-68ED5EDDF84E}" srcOrd="0" destOrd="0" parTransId="{3C6E3E95-82CE-436B-871E-C830DDC3BE40}" sibTransId="{20CC9ECA-EF02-4F03-9186-0982F4A55E1F}"/>
    <dgm:cxn modelId="{73D51D1E-3C56-4163-B364-5DBCF9B3A3A9}" type="presOf" srcId="{1C5E49AC-7254-4D2A-9BBE-CE7E9D88581E}" destId="{C7C80A42-82D2-4A2E-9D10-EBC0DD31D1AC}" srcOrd="0" destOrd="0" presId="urn:microsoft.com/office/officeart/2005/8/layout/hList3"/>
    <dgm:cxn modelId="{4EE45975-7254-4F40-81F1-760561B30BB1}" type="presParOf" srcId="{B4F3B557-A1EA-48ED-8187-BC7EC5648174}" destId="{AA62AC4A-6904-4D8E-91D3-1CFAD5335D5B}" srcOrd="0" destOrd="0" presId="urn:microsoft.com/office/officeart/2005/8/layout/hList3"/>
    <dgm:cxn modelId="{724F9D17-A3E4-484D-B7C2-6516C6146B07}" type="presParOf" srcId="{B4F3B557-A1EA-48ED-8187-BC7EC5648174}" destId="{0FA4DD4E-07FB-4B5E-8C01-EA5B2ED8046E}" srcOrd="1" destOrd="0" presId="urn:microsoft.com/office/officeart/2005/8/layout/hList3"/>
    <dgm:cxn modelId="{22E28C45-4941-446B-9D8F-EB23A99588A8}" type="presParOf" srcId="{0FA4DD4E-07FB-4B5E-8C01-EA5B2ED8046E}" destId="{7F1D3369-03F3-4A08-8EB6-E1E775385AAA}" srcOrd="0" destOrd="0" presId="urn:microsoft.com/office/officeart/2005/8/layout/hList3"/>
    <dgm:cxn modelId="{C7F2C072-A923-4F37-844C-041F0A99142D}" type="presParOf" srcId="{0FA4DD4E-07FB-4B5E-8C01-EA5B2ED8046E}" destId="{C7C80A42-82D2-4A2E-9D10-EBC0DD31D1AC}" srcOrd="1" destOrd="0" presId="urn:microsoft.com/office/officeart/2005/8/layout/hList3"/>
    <dgm:cxn modelId="{B7CF2925-C46C-495F-BE84-9802828D0DB5}" type="presParOf" srcId="{0FA4DD4E-07FB-4B5E-8C01-EA5B2ED8046E}" destId="{ECCFFB49-C206-43D5-8DB9-A1B449BB963E}" srcOrd="2" destOrd="0" presId="urn:microsoft.com/office/officeart/2005/8/layout/hList3"/>
    <dgm:cxn modelId="{33CD400F-4CA3-4F84-88D0-A5F095E004DF}" type="presParOf" srcId="{B4F3B557-A1EA-48ED-8187-BC7EC5648174}" destId="{A402A16C-7D40-4A2B-A176-399790A892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08C0D1-B919-4FB5-8CE3-7CA9F226B48A}" type="doc">
      <dgm:prSet loTypeId="urn:microsoft.com/office/officeart/2005/8/layout/lProcess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60E72853-9091-4385-873A-4CC9873560EB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89270-328F-4587-B5AB-3011D16F70E6}" type="par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51F48-5D41-4D72-806C-8DE76DBA9988}" type="sibTrans" cxnId="{1E61FD17-98B4-4FE2-886C-4F31E07B9EAE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8DB27-0B94-4D9C-96A8-2D82DB6A6F8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EB32-BF1F-4B79-B941-6B92CFFD1C54}" type="par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23043-8BF4-4E2C-958C-7DD50BCB48C1}" type="sibTrans" cxnId="{C7FED685-C660-4FD4-96E8-5C2CC0D014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C199B-29B4-4521-9741-7BB177AEB63A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EDBDE-20BA-4101-98B7-2B86D895C4D9}" type="par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0F77C-00C1-4A58-A958-07419A9E0DF9}" type="sibTrans" cxnId="{61BE9428-4331-4B5A-AF89-E50873389F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917EA-1968-4713-B21B-22D1497CAF6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кожну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правильно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логічну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пару»)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9C635-DC3F-498D-90B4-59E00B257D29}" type="par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BABA-7A92-4D48-96F8-B0805C23FC7B}" type="sibTrans" cxnId="{00553DA4-49D5-43AE-8592-629078228FC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80C03-B500-4307-82D4-B47385267B57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будь-яку «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логічну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пару»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зроблено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позначки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рядку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966BF-46D4-45FB-AE81-BBA234D16EF7}" type="par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5396-429D-41F5-A6B9-FDDBC7A90538}" type="sibTrans" cxnId="{F986CE93-FFEB-4122-990B-622CFBD39504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DBFF3-34A5-48BA-B07C-C07AEA79F81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жодної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відповідності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логічної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пари»),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надано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C9564-117E-4CF0-93BC-00EA0EB119CE}" type="par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6BB1A-097B-47D0-BB08-D44670F3E2AF}" type="sibTrans" cxnId="{7F926A29-2311-4E52-AE3C-997E39AAE59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78455-593A-4A69-9CF7-5D08B3A21937}" type="pres">
      <dgm:prSet presAssocID="{4708C0D1-B919-4FB5-8CE3-7CA9F226B48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71F089-BCCB-4E06-9740-E10810D770D3}" type="pres">
      <dgm:prSet presAssocID="{60E72853-9091-4385-873A-4CC9873560EB}" presName="compNode" presStyleCnt="0"/>
      <dgm:spPr/>
      <dgm:t>
        <a:bodyPr/>
        <a:lstStyle/>
        <a:p>
          <a:endParaRPr lang="uk-UA"/>
        </a:p>
      </dgm:t>
    </dgm:pt>
    <dgm:pt modelId="{A4791F71-F041-409E-A795-81913D6FCFFF}" type="pres">
      <dgm:prSet presAssocID="{60E72853-9091-4385-873A-4CC9873560EB}" presName="aNode" presStyleLbl="bgShp" presStyleIdx="0" presStyleCnt="3"/>
      <dgm:spPr/>
      <dgm:t>
        <a:bodyPr/>
        <a:lstStyle/>
        <a:p>
          <a:endParaRPr lang="uk-UA"/>
        </a:p>
      </dgm:t>
    </dgm:pt>
    <dgm:pt modelId="{A55B792F-F623-40A8-8783-0737C97A206C}" type="pres">
      <dgm:prSet presAssocID="{60E72853-9091-4385-873A-4CC9873560EB}" presName="textNode" presStyleLbl="bgShp" presStyleIdx="0" presStyleCnt="3"/>
      <dgm:spPr/>
      <dgm:t>
        <a:bodyPr/>
        <a:lstStyle/>
        <a:p>
          <a:endParaRPr lang="uk-UA"/>
        </a:p>
      </dgm:t>
    </dgm:pt>
    <dgm:pt modelId="{7DDF2CD6-8901-4A64-9DC8-42F80FAD0E11}" type="pres">
      <dgm:prSet presAssocID="{60E72853-9091-4385-873A-4CC9873560EB}" presName="compChildNode" presStyleCnt="0"/>
      <dgm:spPr/>
      <dgm:t>
        <a:bodyPr/>
        <a:lstStyle/>
        <a:p>
          <a:endParaRPr lang="uk-UA"/>
        </a:p>
      </dgm:t>
    </dgm:pt>
    <dgm:pt modelId="{E2E52FF8-AF0D-416C-AE2A-282635CBF030}" type="pres">
      <dgm:prSet presAssocID="{60E72853-9091-4385-873A-4CC9873560EB}" presName="theInnerList" presStyleCnt="0"/>
      <dgm:spPr/>
      <dgm:t>
        <a:bodyPr/>
        <a:lstStyle/>
        <a:p>
          <a:endParaRPr lang="uk-UA"/>
        </a:p>
      </dgm:t>
    </dgm:pt>
    <dgm:pt modelId="{F012B43F-0E0C-4D91-BC51-C96ED6225AF6}" type="pres">
      <dgm:prSet presAssocID="{4E6917EA-1968-4713-B21B-22D1497CAF6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7C2D32-92AA-493B-AC11-2C5CA639D9DF}" type="pres">
      <dgm:prSet presAssocID="{60E72853-9091-4385-873A-4CC9873560EB}" presName="aSpace" presStyleCnt="0"/>
      <dgm:spPr/>
      <dgm:t>
        <a:bodyPr/>
        <a:lstStyle/>
        <a:p>
          <a:endParaRPr lang="uk-UA"/>
        </a:p>
      </dgm:t>
    </dgm:pt>
    <dgm:pt modelId="{5F3682A0-8990-4E63-8F14-4F4884171E0F}" type="pres">
      <dgm:prSet presAssocID="{E0E8DB27-0B94-4D9C-96A8-2D82DB6A6F83}" presName="compNode" presStyleCnt="0"/>
      <dgm:spPr/>
      <dgm:t>
        <a:bodyPr/>
        <a:lstStyle/>
        <a:p>
          <a:endParaRPr lang="uk-UA"/>
        </a:p>
      </dgm:t>
    </dgm:pt>
    <dgm:pt modelId="{7CB43377-DA63-47A0-BC2F-691D4D10B876}" type="pres">
      <dgm:prSet presAssocID="{E0E8DB27-0B94-4D9C-96A8-2D82DB6A6F83}" presName="aNode" presStyleLbl="bgShp" presStyleIdx="1" presStyleCnt="3"/>
      <dgm:spPr/>
      <dgm:t>
        <a:bodyPr/>
        <a:lstStyle/>
        <a:p>
          <a:endParaRPr lang="uk-UA"/>
        </a:p>
      </dgm:t>
    </dgm:pt>
    <dgm:pt modelId="{BEC2F9A5-981A-4BDD-9F39-286E4B1706B4}" type="pres">
      <dgm:prSet presAssocID="{E0E8DB27-0B94-4D9C-96A8-2D82DB6A6F83}" presName="textNode" presStyleLbl="bgShp" presStyleIdx="1" presStyleCnt="3"/>
      <dgm:spPr/>
      <dgm:t>
        <a:bodyPr/>
        <a:lstStyle/>
        <a:p>
          <a:endParaRPr lang="uk-UA"/>
        </a:p>
      </dgm:t>
    </dgm:pt>
    <dgm:pt modelId="{2249FDA0-34E0-4020-A02C-2A952F59DB98}" type="pres">
      <dgm:prSet presAssocID="{E0E8DB27-0B94-4D9C-96A8-2D82DB6A6F83}" presName="compChildNode" presStyleCnt="0"/>
      <dgm:spPr/>
      <dgm:t>
        <a:bodyPr/>
        <a:lstStyle/>
        <a:p>
          <a:endParaRPr lang="uk-UA"/>
        </a:p>
      </dgm:t>
    </dgm:pt>
    <dgm:pt modelId="{CDB8E5E3-4AC5-4A8D-A1FA-DDCE9BA810FC}" type="pres">
      <dgm:prSet presAssocID="{E0E8DB27-0B94-4D9C-96A8-2D82DB6A6F83}" presName="theInnerList" presStyleCnt="0"/>
      <dgm:spPr/>
      <dgm:t>
        <a:bodyPr/>
        <a:lstStyle/>
        <a:p>
          <a:endParaRPr lang="uk-UA"/>
        </a:p>
      </dgm:t>
    </dgm:pt>
    <dgm:pt modelId="{AFB1BF33-3AFF-45F7-8064-E91EC556ACA1}" type="pres">
      <dgm:prSet presAssocID="{D8780C03-B500-4307-82D4-B47385267B5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71F3E1-071F-4098-A574-8CABE7BE473E}" type="pres">
      <dgm:prSet presAssocID="{E0E8DB27-0B94-4D9C-96A8-2D82DB6A6F83}" presName="aSpace" presStyleCnt="0"/>
      <dgm:spPr/>
      <dgm:t>
        <a:bodyPr/>
        <a:lstStyle/>
        <a:p>
          <a:endParaRPr lang="uk-UA"/>
        </a:p>
      </dgm:t>
    </dgm:pt>
    <dgm:pt modelId="{30939C91-6713-4193-A007-C853A62DAE90}" type="pres">
      <dgm:prSet presAssocID="{D09C199B-29B4-4521-9741-7BB177AEB63A}" presName="compNode" presStyleCnt="0"/>
      <dgm:spPr/>
      <dgm:t>
        <a:bodyPr/>
        <a:lstStyle/>
        <a:p>
          <a:endParaRPr lang="uk-UA"/>
        </a:p>
      </dgm:t>
    </dgm:pt>
    <dgm:pt modelId="{16A82D78-E94A-41AC-8B05-A8EBB7782808}" type="pres">
      <dgm:prSet presAssocID="{D09C199B-29B4-4521-9741-7BB177AEB63A}" presName="aNode" presStyleLbl="bgShp" presStyleIdx="2" presStyleCnt="3" custScaleX="115759"/>
      <dgm:spPr/>
      <dgm:t>
        <a:bodyPr/>
        <a:lstStyle/>
        <a:p>
          <a:endParaRPr lang="uk-UA"/>
        </a:p>
      </dgm:t>
    </dgm:pt>
    <dgm:pt modelId="{2C571DE7-04F9-43CA-905E-97F1C9BFF812}" type="pres">
      <dgm:prSet presAssocID="{D09C199B-29B4-4521-9741-7BB177AEB63A}" presName="textNode" presStyleLbl="bgShp" presStyleIdx="2" presStyleCnt="3"/>
      <dgm:spPr/>
      <dgm:t>
        <a:bodyPr/>
        <a:lstStyle/>
        <a:p>
          <a:endParaRPr lang="uk-UA"/>
        </a:p>
      </dgm:t>
    </dgm:pt>
    <dgm:pt modelId="{43729250-2B6A-43BD-8B44-EB9664325376}" type="pres">
      <dgm:prSet presAssocID="{D09C199B-29B4-4521-9741-7BB177AEB63A}" presName="compChildNode" presStyleCnt="0"/>
      <dgm:spPr/>
      <dgm:t>
        <a:bodyPr/>
        <a:lstStyle/>
        <a:p>
          <a:endParaRPr lang="uk-UA"/>
        </a:p>
      </dgm:t>
    </dgm:pt>
    <dgm:pt modelId="{F6FE7416-CADC-4498-8F56-D76E5FF2905A}" type="pres">
      <dgm:prSet presAssocID="{D09C199B-29B4-4521-9741-7BB177AEB63A}" presName="theInnerList" presStyleCnt="0"/>
      <dgm:spPr/>
      <dgm:t>
        <a:bodyPr/>
        <a:lstStyle/>
        <a:p>
          <a:endParaRPr lang="uk-UA"/>
        </a:p>
      </dgm:t>
    </dgm:pt>
    <dgm:pt modelId="{E1B000E7-C0DC-4AAE-927A-91CE13034CF7}" type="pres">
      <dgm:prSet presAssocID="{12EDBFF3-34A5-48BA-B07C-C07AEA79F812}" presName="childNode" presStyleLbl="node1" presStyleIdx="2" presStyleCnt="3" custScaleX="1171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BD23374-4AEF-44CB-AE74-3CA662F2DAEF}" type="presOf" srcId="{4E6917EA-1968-4713-B21B-22D1497CAF61}" destId="{F012B43F-0E0C-4D91-BC51-C96ED6225AF6}" srcOrd="0" destOrd="0" presId="urn:microsoft.com/office/officeart/2005/8/layout/lProcess2"/>
    <dgm:cxn modelId="{3B5017A4-150A-4A5A-BBF4-30FA9DDAECE4}" type="presOf" srcId="{D8780C03-B500-4307-82D4-B47385267B57}" destId="{AFB1BF33-3AFF-45F7-8064-E91EC556ACA1}" srcOrd="0" destOrd="0" presId="urn:microsoft.com/office/officeart/2005/8/layout/lProcess2"/>
    <dgm:cxn modelId="{1E61FD17-98B4-4FE2-886C-4F31E07B9EAE}" srcId="{4708C0D1-B919-4FB5-8CE3-7CA9F226B48A}" destId="{60E72853-9091-4385-873A-4CC9873560EB}" srcOrd="0" destOrd="0" parTransId="{F7389270-328F-4587-B5AB-3011D16F70E6}" sibTransId="{52751F48-5D41-4D72-806C-8DE76DBA9988}"/>
    <dgm:cxn modelId="{9875CC34-C3C2-43D5-9571-9F8BCF2237AF}" type="presOf" srcId="{60E72853-9091-4385-873A-4CC9873560EB}" destId="{A55B792F-F623-40A8-8783-0737C97A206C}" srcOrd="1" destOrd="0" presId="urn:microsoft.com/office/officeart/2005/8/layout/lProcess2"/>
    <dgm:cxn modelId="{09678216-C74E-44B2-BF2B-A1ACD52133DA}" type="presOf" srcId="{D09C199B-29B4-4521-9741-7BB177AEB63A}" destId="{16A82D78-E94A-41AC-8B05-A8EBB7782808}" srcOrd="0" destOrd="0" presId="urn:microsoft.com/office/officeart/2005/8/layout/lProcess2"/>
    <dgm:cxn modelId="{ECB61B76-A4FD-4806-9553-342C314A93BA}" type="presOf" srcId="{D09C199B-29B4-4521-9741-7BB177AEB63A}" destId="{2C571DE7-04F9-43CA-905E-97F1C9BFF812}" srcOrd="1" destOrd="0" presId="urn:microsoft.com/office/officeart/2005/8/layout/lProcess2"/>
    <dgm:cxn modelId="{880649A0-A2DB-4915-B57D-C40DF1C13842}" type="presOf" srcId="{4708C0D1-B919-4FB5-8CE3-7CA9F226B48A}" destId="{8F578455-593A-4A69-9CF7-5D08B3A21937}" srcOrd="0" destOrd="0" presId="urn:microsoft.com/office/officeart/2005/8/layout/lProcess2"/>
    <dgm:cxn modelId="{61BE9428-4331-4B5A-AF89-E50873389FC2}" srcId="{4708C0D1-B919-4FB5-8CE3-7CA9F226B48A}" destId="{D09C199B-29B4-4521-9741-7BB177AEB63A}" srcOrd="2" destOrd="0" parTransId="{C33EDBDE-20BA-4101-98B7-2B86D895C4D9}" sibTransId="{4BD0F77C-00C1-4A58-A958-07419A9E0DF9}"/>
    <dgm:cxn modelId="{77263AD8-50ED-4784-9B66-02578F9C8300}" type="presOf" srcId="{12EDBFF3-34A5-48BA-B07C-C07AEA79F812}" destId="{E1B000E7-C0DC-4AAE-927A-91CE13034CF7}" srcOrd="0" destOrd="0" presId="urn:microsoft.com/office/officeart/2005/8/layout/lProcess2"/>
    <dgm:cxn modelId="{B1E99904-C6CB-4B81-BEF7-D2933CC93C51}" type="presOf" srcId="{E0E8DB27-0B94-4D9C-96A8-2D82DB6A6F83}" destId="{7CB43377-DA63-47A0-BC2F-691D4D10B876}" srcOrd="0" destOrd="0" presId="urn:microsoft.com/office/officeart/2005/8/layout/lProcess2"/>
    <dgm:cxn modelId="{C7FED685-C660-4FD4-96E8-5C2CC0D0140F}" srcId="{4708C0D1-B919-4FB5-8CE3-7CA9F226B48A}" destId="{E0E8DB27-0B94-4D9C-96A8-2D82DB6A6F83}" srcOrd="1" destOrd="0" parTransId="{7436EB32-BF1F-4B79-B941-6B92CFFD1C54}" sibTransId="{EE223043-8BF4-4E2C-958C-7DD50BCB48C1}"/>
    <dgm:cxn modelId="{F54DBCAA-53EE-480A-8216-79F89BE64FDC}" type="presOf" srcId="{E0E8DB27-0B94-4D9C-96A8-2D82DB6A6F83}" destId="{BEC2F9A5-981A-4BDD-9F39-286E4B1706B4}" srcOrd="1" destOrd="0" presId="urn:microsoft.com/office/officeart/2005/8/layout/lProcess2"/>
    <dgm:cxn modelId="{EAA3D5B2-C15F-4849-9704-835BE4A4C464}" type="presOf" srcId="{60E72853-9091-4385-873A-4CC9873560EB}" destId="{A4791F71-F041-409E-A795-81913D6FCFFF}" srcOrd="0" destOrd="0" presId="urn:microsoft.com/office/officeart/2005/8/layout/lProcess2"/>
    <dgm:cxn modelId="{00553DA4-49D5-43AE-8592-629078228FC8}" srcId="{60E72853-9091-4385-873A-4CC9873560EB}" destId="{4E6917EA-1968-4713-B21B-22D1497CAF61}" srcOrd="0" destOrd="0" parTransId="{3389C635-DC3F-498D-90B4-59E00B257D29}" sibTransId="{90A2BABA-7A92-4D48-96F8-B0805C23FC7B}"/>
    <dgm:cxn modelId="{7F926A29-2311-4E52-AE3C-997E39AAE59D}" srcId="{D09C199B-29B4-4521-9741-7BB177AEB63A}" destId="{12EDBFF3-34A5-48BA-B07C-C07AEA79F812}" srcOrd="0" destOrd="0" parTransId="{FF9C9564-117E-4CF0-93BC-00EA0EB119CE}" sibTransId="{83C6BB1A-097B-47D0-BB08-D44670F3E2AF}"/>
    <dgm:cxn modelId="{F986CE93-FFEB-4122-990B-622CFBD39504}" srcId="{E0E8DB27-0B94-4D9C-96A8-2D82DB6A6F83}" destId="{D8780C03-B500-4307-82D4-B47385267B57}" srcOrd="0" destOrd="0" parTransId="{9F9966BF-46D4-45FB-AE81-BBA234D16EF7}" sibTransId="{91D05396-429D-41F5-A6B9-FDDBC7A90538}"/>
    <dgm:cxn modelId="{9FAAE2BC-497A-4172-821B-CEC39D9F2EA3}" type="presParOf" srcId="{8F578455-593A-4A69-9CF7-5D08B3A21937}" destId="{8971F089-BCCB-4E06-9740-E10810D770D3}" srcOrd="0" destOrd="0" presId="urn:microsoft.com/office/officeart/2005/8/layout/lProcess2"/>
    <dgm:cxn modelId="{935E3B20-9364-4822-9AF3-8F65F4521206}" type="presParOf" srcId="{8971F089-BCCB-4E06-9740-E10810D770D3}" destId="{A4791F71-F041-409E-A795-81913D6FCFFF}" srcOrd="0" destOrd="0" presId="urn:microsoft.com/office/officeart/2005/8/layout/lProcess2"/>
    <dgm:cxn modelId="{33B90FDC-456F-449B-9162-CF26FD54FE6F}" type="presParOf" srcId="{8971F089-BCCB-4E06-9740-E10810D770D3}" destId="{A55B792F-F623-40A8-8783-0737C97A206C}" srcOrd="1" destOrd="0" presId="urn:microsoft.com/office/officeart/2005/8/layout/lProcess2"/>
    <dgm:cxn modelId="{B3F361EB-2B70-42BF-85A8-E1CAAFB96757}" type="presParOf" srcId="{8971F089-BCCB-4E06-9740-E10810D770D3}" destId="{7DDF2CD6-8901-4A64-9DC8-42F80FAD0E11}" srcOrd="2" destOrd="0" presId="urn:microsoft.com/office/officeart/2005/8/layout/lProcess2"/>
    <dgm:cxn modelId="{10085650-0FEB-4A7D-A6A7-35CE6D8D1056}" type="presParOf" srcId="{7DDF2CD6-8901-4A64-9DC8-42F80FAD0E11}" destId="{E2E52FF8-AF0D-416C-AE2A-282635CBF030}" srcOrd="0" destOrd="0" presId="urn:microsoft.com/office/officeart/2005/8/layout/lProcess2"/>
    <dgm:cxn modelId="{ED2F3161-18E5-4444-A6A3-9525E08633F4}" type="presParOf" srcId="{E2E52FF8-AF0D-416C-AE2A-282635CBF030}" destId="{F012B43F-0E0C-4D91-BC51-C96ED6225AF6}" srcOrd="0" destOrd="0" presId="urn:microsoft.com/office/officeart/2005/8/layout/lProcess2"/>
    <dgm:cxn modelId="{1E91B557-D042-4BA6-A457-0A9B98A1045B}" type="presParOf" srcId="{8F578455-593A-4A69-9CF7-5D08B3A21937}" destId="{2B7C2D32-92AA-493B-AC11-2C5CA639D9DF}" srcOrd="1" destOrd="0" presId="urn:microsoft.com/office/officeart/2005/8/layout/lProcess2"/>
    <dgm:cxn modelId="{331A17E4-C4AA-4172-B2DE-C2BAF98B19EC}" type="presParOf" srcId="{8F578455-593A-4A69-9CF7-5D08B3A21937}" destId="{5F3682A0-8990-4E63-8F14-4F4884171E0F}" srcOrd="2" destOrd="0" presId="urn:microsoft.com/office/officeart/2005/8/layout/lProcess2"/>
    <dgm:cxn modelId="{BE682DBB-246D-4D84-90AE-4E0D69EBC0D9}" type="presParOf" srcId="{5F3682A0-8990-4E63-8F14-4F4884171E0F}" destId="{7CB43377-DA63-47A0-BC2F-691D4D10B876}" srcOrd="0" destOrd="0" presId="urn:microsoft.com/office/officeart/2005/8/layout/lProcess2"/>
    <dgm:cxn modelId="{84EAC421-14A9-44BC-9D55-F5334B062CC5}" type="presParOf" srcId="{5F3682A0-8990-4E63-8F14-4F4884171E0F}" destId="{BEC2F9A5-981A-4BDD-9F39-286E4B1706B4}" srcOrd="1" destOrd="0" presId="urn:microsoft.com/office/officeart/2005/8/layout/lProcess2"/>
    <dgm:cxn modelId="{83668460-C47E-4731-B205-9934A85A67ED}" type="presParOf" srcId="{5F3682A0-8990-4E63-8F14-4F4884171E0F}" destId="{2249FDA0-34E0-4020-A02C-2A952F59DB98}" srcOrd="2" destOrd="0" presId="urn:microsoft.com/office/officeart/2005/8/layout/lProcess2"/>
    <dgm:cxn modelId="{F05B0E1C-EDA8-4669-B2A5-C4D4A29D96F5}" type="presParOf" srcId="{2249FDA0-34E0-4020-A02C-2A952F59DB98}" destId="{CDB8E5E3-4AC5-4A8D-A1FA-DDCE9BA810FC}" srcOrd="0" destOrd="0" presId="urn:microsoft.com/office/officeart/2005/8/layout/lProcess2"/>
    <dgm:cxn modelId="{B1604844-84E6-4AED-A168-3BE3AC1A002E}" type="presParOf" srcId="{CDB8E5E3-4AC5-4A8D-A1FA-DDCE9BA810FC}" destId="{AFB1BF33-3AFF-45F7-8064-E91EC556ACA1}" srcOrd="0" destOrd="0" presId="urn:microsoft.com/office/officeart/2005/8/layout/lProcess2"/>
    <dgm:cxn modelId="{F4BA6262-F1AB-49E6-BF93-1E221A5C74B1}" type="presParOf" srcId="{8F578455-593A-4A69-9CF7-5D08B3A21937}" destId="{1671F3E1-071F-4098-A574-8CABE7BE473E}" srcOrd="3" destOrd="0" presId="urn:microsoft.com/office/officeart/2005/8/layout/lProcess2"/>
    <dgm:cxn modelId="{D392671C-62FA-4491-A3C8-3D8A1ECA5D10}" type="presParOf" srcId="{8F578455-593A-4A69-9CF7-5D08B3A21937}" destId="{30939C91-6713-4193-A007-C853A62DAE90}" srcOrd="4" destOrd="0" presId="urn:microsoft.com/office/officeart/2005/8/layout/lProcess2"/>
    <dgm:cxn modelId="{5817E71C-754E-42B5-8125-9A140C645EC1}" type="presParOf" srcId="{30939C91-6713-4193-A007-C853A62DAE90}" destId="{16A82D78-E94A-41AC-8B05-A8EBB7782808}" srcOrd="0" destOrd="0" presId="urn:microsoft.com/office/officeart/2005/8/layout/lProcess2"/>
    <dgm:cxn modelId="{AB4A662C-A1CD-40A4-8303-C8C39E384362}" type="presParOf" srcId="{30939C91-6713-4193-A007-C853A62DAE90}" destId="{2C571DE7-04F9-43CA-905E-97F1C9BFF812}" srcOrd="1" destOrd="0" presId="urn:microsoft.com/office/officeart/2005/8/layout/lProcess2"/>
    <dgm:cxn modelId="{AC77B69C-FE83-416D-9976-244A5B3A9F13}" type="presParOf" srcId="{30939C91-6713-4193-A007-C853A62DAE90}" destId="{43729250-2B6A-43BD-8B44-EB9664325376}" srcOrd="2" destOrd="0" presId="urn:microsoft.com/office/officeart/2005/8/layout/lProcess2"/>
    <dgm:cxn modelId="{28C70AEE-B824-4ADC-A262-8E748FE76F80}" type="presParOf" srcId="{43729250-2B6A-43BD-8B44-EB9664325376}" destId="{F6FE7416-CADC-4498-8F56-D76E5FF2905A}" srcOrd="0" destOrd="0" presId="urn:microsoft.com/office/officeart/2005/8/layout/lProcess2"/>
    <dgm:cxn modelId="{9B09C5CA-3540-47B4-A13E-B72AD8F03C73}" type="presParOf" srcId="{F6FE7416-CADC-4498-8F56-D76E5FF2905A}" destId="{E1B000E7-C0DC-4AAE-927A-91CE13034CF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короткою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відповіддю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(№ 25-34): </a:t>
          </a:r>
          <a:r>
            <a:rPr lang="ru-RU" sz="4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структуроване</a:t>
          </a:r>
          <a:r>
            <a:rPr lang="ru-RU" sz="4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(№ 25-26)</a:t>
          </a:r>
          <a:endParaRPr lang="uk-UA" sz="4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48E3-E3BA-4E45-93B1-50BA7A28513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складається з основи та двох частин і передбачає </a:t>
          </a:r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розв’язування задачі</a:t>
          </a:r>
          <a:endParaRPr lang="uk-UA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0305-DB4C-4371-812D-1A1D385BF61B}" type="par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EE6A1-C753-4716-8F6E-ACFCD39BA8AA}" type="sib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здійснивши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відповідні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числові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розрахунки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записав,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дотримуючись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правил,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бланку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C795F-C221-40D6-8664-439D22AAAF36}" type="pres">
      <dgm:prSet presAssocID="{0FEB222D-CB3E-4098-B8B4-9F7B1040D1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4D9271BB-161F-4D25-B919-44BB0A67E6F6}" srcId="{61DD1DD1-6F55-41E9-99A1-CDBCAC087423}" destId="{0FEB222D-CB3E-4098-B8B4-9F7B1040D10C}" srcOrd="1" destOrd="0" parTransId="{F8117B57-C98F-46EA-91ED-2C83D9FAA52E}" sibTransId="{597DF22C-763E-4CF3-A342-BB3CDFACE04D}"/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96C9443B-7A14-4016-8CA5-E466AA00C40A}" type="presOf" srcId="{BE429AD1-3DEE-407B-B1A4-53DFE90FFDAE}" destId="{D2BB6A5F-F8D5-4CA5-8170-2B2664F8536A}" srcOrd="0" destOrd="0" presId="urn:microsoft.com/office/officeart/2005/8/layout/hList3"/>
    <dgm:cxn modelId="{F265C889-008F-4E4C-A36E-8D0357C34D3E}" type="presOf" srcId="{0FEB222D-CB3E-4098-B8B4-9F7B1040D10C}" destId="{018C795F-C221-40D6-8664-439D22AAAF36}" srcOrd="0" destOrd="0" presId="urn:microsoft.com/office/officeart/2005/8/layout/hList3"/>
    <dgm:cxn modelId="{06BBEC10-FD5A-466F-955C-81C2B23FD137}" type="presOf" srcId="{6E0448E3-E3BA-4E45-93B1-50BA7A28513A}" destId="{B0F425F2-C2F3-447D-B9BC-EF4AE41C281D}" srcOrd="0" destOrd="0" presId="urn:microsoft.com/office/officeart/2005/8/layout/hList3"/>
    <dgm:cxn modelId="{6FA19E90-5C41-45A9-9FE5-61D131327968}" type="presOf" srcId="{61DD1DD1-6F55-41E9-99A1-CDBCAC087423}" destId="{E298CCD2-09F2-42D6-92CF-F00E338202C2}" srcOrd="0" destOrd="0" presId="urn:microsoft.com/office/officeart/2005/8/layout/hList3"/>
    <dgm:cxn modelId="{E989CFB7-EA10-41BD-A632-6A39648F5D85}" srcId="{61DD1DD1-6F55-41E9-99A1-CDBCAC087423}" destId="{6E0448E3-E3BA-4E45-93B1-50BA7A28513A}" srcOrd="0" destOrd="0" parTransId="{45430305-DB4C-4371-812D-1A1D385BF61B}" sibTransId="{81EEE6A1-C753-4716-8F6E-ACFCD39BA8AA}"/>
    <dgm:cxn modelId="{C8B4F95B-FFCE-4E90-AA4B-65CD6605A4D1}" type="presParOf" srcId="{D2BB6A5F-F8D5-4CA5-8170-2B2664F8536A}" destId="{E298CCD2-09F2-42D6-92CF-F00E338202C2}" srcOrd="0" destOrd="0" presId="urn:microsoft.com/office/officeart/2005/8/layout/hList3"/>
    <dgm:cxn modelId="{EFC05721-881F-4B9B-B8E9-1E538F617C03}" type="presParOf" srcId="{D2BB6A5F-F8D5-4CA5-8170-2B2664F8536A}" destId="{940EF9C0-55A6-46C0-B254-9088F153B595}" srcOrd="1" destOrd="0" presId="urn:microsoft.com/office/officeart/2005/8/layout/hList3"/>
    <dgm:cxn modelId="{4A17C4EC-A10E-459B-BABB-BA577A9D71FD}" type="presParOf" srcId="{940EF9C0-55A6-46C0-B254-9088F153B595}" destId="{B0F425F2-C2F3-447D-B9BC-EF4AE41C281D}" srcOrd="0" destOrd="0" presId="urn:microsoft.com/office/officeart/2005/8/layout/hList3"/>
    <dgm:cxn modelId="{D0831FD7-5108-49D5-9B1D-3733BD391CCD}" type="presParOf" srcId="{940EF9C0-55A6-46C0-B254-9088F153B595}" destId="{018C795F-C221-40D6-8664-439D22AAAF36}" srcOrd="1" destOrd="0" presId="urn:microsoft.com/office/officeart/2005/8/layout/hList3"/>
    <dgm:cxn modelId="{670D5DD3-74B3-409E-B934-8321E56573FF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69C57D-5EA2-4B7F-B56F-2F5B0D0DDFED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15487051-CA7D-4E1D-859F-60A9A483EE80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 бал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A25C5-C268-43DD-85C3-1EEE4FF0E24F}" type="parTrans" cxnId="{E9BC545A-9B91-479C-BB97-6965B441F24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6F397-DA5A-445F-813F-45870F120663}" type="sibTrans" cxnId="{E9BC545A-9B91-479C-BB97-6965B441F24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8D9DA-9CC0-456E-98E1-92E964BB4180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8214E-4333-4BFE-93D7-FD7F59C4CA7B}" type="parTrans" cxnId="{5E8D4CD4-9255-4448-8036-018842377F5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B7D6F-E98D-4D61-8A5C-61B49EEE3CCB}" type="sibTrans" cxnId="{5E8D4CD4-9255-4448-8036-018842377F5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3A1F8-BCB7-43DE-8EEA-72C73807B1A0}">
      <dgm:prSet custT="1"/>
      <dgm:spPr/>
      <dgm:t>
        <a:bodyPr/>
        <a:lstStyle/>
        <a:p>
          <a:r>
            <a: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кожну</a:t>
          </a:r>
          <a:r>
            <a: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</a:t>
          </a:r>
          <a:r>
            <a:rPr lang="ru-RU" sz="4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вказану</a:t>
          </a:r>
          <a:r>
            <a:rPr lang="ru-RU" sz="4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endParaRPr lang="uk-UA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82D92-C851-4248-B00A-EA8313E7691B}" type="parTrans" cxnId="{2C0B6EC2-A0E7-4F5A-A1B5-9E28632520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BF095-63BD-421C-BAEB-DCF2D9ABA25C}" type="sibTrans" cxnId="{2C0B6EC2-A0E7-4F5A-A1B5-9E28632520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FC1BE-1479-4421-8676-A2B99ED178A1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вказано  обидві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неправильні відповіді,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або відповіді на завдання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надано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518CE-4BFF-4CBE-8E63-997A0273FB55}" type="parTrans" cxnId="{F7538563-68B4-463E-B264-2A64EE7D57D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3EA54-3BC7-435E-9598-B504F0440994}" type="sibTrans" cxnId="{F7538563-68B4-463E-B264-2A64EE7D57D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3BC51-6637-40B5-8420-E96C6E2F0585}" type="pres">
      <dgm:prSet presAssocID="{6669C57D-5EA2-4B7F-B56F-2F5B0D0DDF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BD01E1-CC71-46C8-AA8B-FAD79E09296B}" type="pres">
      <dgm:prSet presAssocID="{15487051-CA7D-4E1D-859F-60A9A483EE80}" presName="compNode" presStyleCnt="0"/>
      <dgm:spPr/>
    </dgm:pt>
    <dgm:pt modelId="{E6E8AADE-80B2-45AD-B88B-171E71D4C234}" type="pres">
      <dgm:prSet presAssocID="{15487051-CA7D-4E1D-859F-60A9A483EE80}" presName="aNode" presStyleLbl="bgShp" presStyleIdx="0" presStyleCnt="2"/>
      <dgm:spPr/>
      <dgm:t>
        <a:bodyPr/>
        <a:lstStyle/>
        <a:p>
          <a:endParaRPr lang="uk-UA"/>
        </a:p>
      </dgm:t>
    </dgm:pt>
    <dgm:pt modelId="{A081B0CE-A1B5-405B-B130-B78254472F55}" type="pres">
      <dgm:prSet presAssocID="{15487051-CA7D-4E1D-859F-60A9A483EE80}" presName="textNode" presStyleLbl="bgShp" presStyleIdx="0" presStyleCnt="2"/>
      <dgm:spPr/>
      <dgm:t>
        <a:bodyPr/>
        <a:lstStyle/>
        <a:p>
          <a:endParaRPr lang="uk-UA"/>
        </a:p>
      </dgm:t>
    </dgm:pt>
    <dgm:pt modelId="{D8049B0D-4D3E-47AE-A273-39F9AC17F1F3}" type="pres">
      <dgm:prSet presAssocID="{15487051-CA7D-4E1D-859F-60A9A483EE80}" presName="compChildNode" presStyleCnt="0"/>
      <dgm:spPr/>
    </dgm:pt>
    <dgm:pt modelId="{FE8513F7-E181-46EF-85DA-F0CBD4CA9BBB}" type="pres">
      <dgm:prSet presAssocID="{15487051-CA7D-4E1D-859F-60A9A483EE80}" presName="theInnerList" presStyleCnt="0"/>
      <dgm:spPr/>
    </dgm:pt>
    <dgm:pt modelId="{13F91CAA-255F-486C-93CD-90E4CA68B1EC}" type="pres">
      <dgm:prSet presAssocID="{1423A1F8-BCB7-43DE-8EEA-72C73807B1A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664877-7D38-49CE-8DEE-C4A134665216}" type="pres">
      <dgm:prSet presAssocID="{15487051-CA7D-4E1D-859F-60A9A483EE80}" presName="aSpace" presStyleCnt="0"/>
      <dgm:spPr/>
    </dgm:pt>
    <dgm:pt modelId="{512C2D57-B1E9-47F2-9031-B636A80CAB85}" type="pres">
      <dgm:prSet presAssocID="{79D8D9DA-9CC0-456E-98E1-92E964BB4180}" presName="compNode" presStyleCnt="0"/>
      <dgm:spPr/>
    </dgm:pt>
    <dgm:pt modelId="{259D2235-1939-455F-820F-01EB250FC17D}" type="pres">
      <dgm:prSet presAssocID="{79D8D9DA-9CC0-456E-98E1-92E964BB4180}" presName="aNode" presStyleLbl="bgShp" presStyleIdx="1" presStyleCnt="2"/>
      <dgm:spPr/>
      <dgm:t>
        <a:bodyPr/>
        <a:lstStyle/>
        <a:p>
          <a:endParaRPr lang="uk-UA"/>
        </a:p>
      </dgm:t>
    </dgm:pt>
    <dgm:pt modelId="{5D8D5C98-0950-4FAB-BE65-D1EBB0283348}" type="pres">
      <dgm:prSet presAssocID="{79D8D9DA-9CC0-456E-98E1-92E964BB4180}" presName="textNode" presStyleLbl="bgShp" presStyleIdx="1" presStyleCnt="2"/>
      <dgm:spPr/>
      <dgm:t>
        <a:bodyPr/>
        <a:lstStyle/>
        <a:p>
          <a:endParaRPr lang="uk-UA"/>
        </a:p>
      </dgm:t>
    </dgm:pt>
    <dgm:pt modelId="{57D9787D-AE94-4144-869B-D34D7EF63B2D}" type="pres">
      <dgm:prSet presAssocID="{79D8D9DA-9CC0-456E-98E1-92E964BB4180}" presName="compChildNode" presStyleCnt="0"/>
      <dgm:spPr/>
    </dgm:pt>
    <dgm:pt modelId="{463A39DE-66BD-4D33-8B08-3DFC6738D5C1}" type="pres">
      <dgm:prSet presAssocID="{79D8D9DA-9CC0-456E-98E1-92E964BB4180}" presName="theInnerList" presStyleCnt="0"/>
      <dgm:spPr/>
    </dgm:pt>
    <dgm:pt modelId="{245C6558-34BA-4705-B79F-F59E12EFA302}" type="pres">
      <dgm:prSet presAssocID="{C1BFC1BE-1479-4421-8676-A2B99ED178A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0AC7C96-9375-41DD-9C26-AC86942A2037}" type="presOf" srcId="{79D8D9DA-9CC0-456E-98E1-92E964BB4180}" destId="{259D2235-1939-455F-820F-01EB250FC17D}" srcOrd="0" destOrd="0" presId="urn:microsoft.com/office/officeart/2005/8/layout/lProcess2"/>
    <dgm:cxn modelId="{5E8D4CD4-9255-4448-8036-018842377F59}" srcId="{6669C57D-5EA2-4B7F-B56F-2F5B0D0DDFED}" destId="{79D8D9DA-9CC0-456E-98E1-92E964BB4180}" srcOrd="1" destOrd="0" parTransId="{F888214E-4333-4BFE-93D7-FD7F59C4CA7B}" sibTransId="{437B7D6F-E98D-4D61-8A5C-61B49EEE3CCB}"/>
    <dgm:cxn modelId="{47ED01B9-3AD5-4E84-ADC5-C831C9C97026}" type="presOf" srcId="{6669C57D-5EA2-4B7F-B56F-2F5B0D0DDFED}" destId="{EB63BC51-6637-40B5-8420-E96C6E2F0585}" srcOrd="0" destOrd="0" presId="urn:microsoft.com/office/officeart/2005/8/layout/lProcess2"/>
    <dgm:cxn modelId="{678DF9A5-5ED6-459D-B324-5583979C074B}" type="presOf" srcId="{79D8D9DA-9CC0-456E-98E1-92E964BB4180}" destId="{5D8D5C98-0950-4FAB-BE65-D1EBB0283348}" srcOrd="1" destOrd="0" presId="urn:microsoft.com/office/officeart/2005/8/layout/lProcess2"/>
    <dgm:cxn modelId="{2C0B6EC2-A0E7-4F5A-A1B5-9E286325200F}" srcId="{15487051-CA7D-4E1D-859F-60A9A483EE80}" destId="{1423A1F8-BCB7-43DE-8EEA-72C73807B1A0}" srcOrd="0" destOrd="0" parTransId="{F3982D92-C851-4248-B00A-EA8313E7691B}" sibTransId="{DAEBF095-63BD-421C-BAEB-DCF2D9ABA25C}"/>
    <dgm:cxn modelId="{E9BC545A-9B91-479C-BB97-6965B441F24D}" srcId="{6669C57D-5EA2-4B7F-B56F-2F5B0D0DDFED}" destId="{15487051-CA7D-4E1D-859F-60A9A483EE80}" srcOrd="0" destOrd="0" parTransId="{9F0A25C5-C268-43DD-85C3-1EEE4FF0E24F}" sibTransId="{B3B6F397-DA5A-445F-813F-45870F120663}"/>
    <dgm:cxn modelId="{774998AC-581F-42E8-B7F4-5E900CCBEDA3}" type="presOf" srcId="{15487051-CA7D-4E1D-859F-60A9A483EE80}" destId="{A081B0CE-A1B5-405B-B130-B78254472F55}" srcOrd="1" destOrd="0" presId="urn:microsoft.com/office/officeart/2005/8/layout/lProcess2"/>
    <dgm:cxn modelId="{515183B8-F894-4881-AB40-5B7CC6921BB2}" type="presOf" srcId="{C1BFC1BE-1479-4421-8676-A2B99ED178A1}" destId="{245C6558-34BA-4705-B79F-F59E12EFA302}" srcOrd="0" destOrd="0" presId="urn:microsoft.com/office/officeart/2005/8/layout/lProcess2"/>
    <dgm:cxn modelId="{403F3ABD-ED1C-4878-9D5C-2153390CBB8B}" type="presOf" srcId="{1423A1F8-BCB7-43DE-8EEA-72C73807B1A0}" destId="{13F91CAA-255F-486C-93CD-90E4CA68B1EC}" srcOrd="0" destOrd="0" presId="urn:microsoft.com/office/officeart/2005/8/layout/lProcess2"/>
    <dgm:cxn modelId="{425ABA67-E89E-446B-AC0E-8F76A25957B8}" type="presOf" srcId="{15487051-CA7D-4E1D-859F-60A9A483EE80}" destId="{E6E8AADE-80B2-45AD-B88B-171E71D4C234}" srcOrd="0" destOrd="0" presId="urn:microsoft.com/office/officeart/2005/8/layout/lProcess2"/>
    <dgm:cxn modelId="{F7538563-68B4-463E-B264-2A64EE7D57D1}" srcId="{79D8D9DA-9CC0-456E-98E1-92E964BB4180}" destId="{C1BFC1BE-1479-4421-8676-A2B99ED178A1}" srcOrd="0" destOrd="0" parTransId="{BAB518CE-4BFF-4CBE-8E63-997A0273FB55}" sibTransId="{ABE3EA54-3BC7-435E-9598-B504F0440994}"/>
    <dgm:cxn modelId="{34CB91D6-4233-450B-A707-1B24C2559E59}" type="presParOf" srcId="{EB63BC51-6637-40B5-8420-E96C6E2F0585}" destId="{C0BD01E1-CC71-46C8-AA8B-FAD79E09296B}" srcOrd="0" destOrd="0" presId="urn:microsoft.com/office/officeart/2005/8/layout/lProcess2"/>
    <dgm:cxn modelId="{6E83B3A1-E655-4131-B887-DA9A4BC5C2A7}" type="presParOf" srcId="{C0BD01E1-CC71-46C8-AA8B-FAD79E09296B}" destId="{E6E8AADE-80B2-45AD-B88B-171E71D4C234}" srcOrd="0" destOrd="0" presId="urn:microsoft.com/office/officeart/2005/8/layout/lProcess2"/>
    <dgm:cxn modelId="{9C41E27B-17D7-42F2-935A-B5B7EF166161}" type="presParOf" srcId="{C0BD01E1-CC71-46C8-AA8B-FAD79E09296B}" destId="{A081B0CE-A1B5-405B-B130-B78254472F55}" srcOrd="1" destOrd="0" presId="urn:microsoft.com/office/officeart/2005/8/layout/lProcess2"/>
    <dgm:cxn modelId="{1618C54B-5E92-4441-BCAC-02060E57BECD}" type="presParOf" srcId="{C0BD01E1-CC71-46C8-AA8B-FAD79E09296B}" destId="{D8049B0D-4D3E-47AE-A273-39F9AC17F1F3}" srcOrd="2" destOrd="0" presId="urn:microsoft.com/office/officeart/2005/8/layout/lProcess2"/>
    <dgm:cxn modelId="{E6860F14-761A-498B-A195-8813A9074C83}" type="presParOf" srcId="{D8049B0D-4D3E-47AE-A273-39F9AC17F1F3}" destId="{FE8513F7-E181-46EF-85DA-F0CBD4CA9BBB}" srcOrd="0" destOrd="0" presId="urn:microsoft.com/office/officeart/2005/8/layout/lProcess2"/>
    <dgm:cxn modelId="{3EC5C4A6-0980-4A32-9DDB-6853D1409CD6}" type="presParOf" srcId="{FE8513F7-E181-46EF-85DA-F0CBD4CA9BBB}" destId="{13F91CAA-255F-486C-93CD-90E4CA68B1EC}" srcOrd="0" destOrd="0" presId="urn:microsoft.com/office/officeart/2005/8/layout/lProcess2"/>
    <dgm:cxn modelId="{99AF9847-87FA-4FC6-93D9-98F3989DA163}" type="presParOf" srcId="{EB63BC51-6637-40B5-8420-E96C6E2F0585}" destId="{BE664877-7D38-49CE-8DEE-C4A134665216}" srcOrd="1" destOrd="0" presId="urn:microsoft.com/office/officeart/2005/8/layout/lProcess2"/>
    <dgm:cxn modelId="{E2D08343-8A78-4E07-8D6B-5623E1E86381}" type="presParOf" srcId="{EB63BC51-6637-40B5-8420-E96C6E2F0585}" destId="{512C2D57-B1E9-47F2-9031-B636A80CAB85}" srcOrd="2" destOrd="0" presId="urn:microsoft.com/office/officeart/2005/8/layout/lProcess2"/>
    <dgm:cxn modelId="{25070DAA-9B43-4D5A-B68E-68C0216DE180}" type="presParOf" srcId="{512C2D57-B1E9-47F2-9031-B636A80CAB85}" destId="{259D2235-1939-455F-820F-01EB250FC17D}" srcOrd="0" destOrd="0" presId="urn:microsoft.com/office/officeart/2005/8/layout/lProcess2"/>
    <dgm:cxn modelId="{6AB5F6A6-13CF-4B46-AC6F-6B0058234C84}" type="presParOf" srcId="{512C2D57-B1E9-47F2-9031-B636A80CAB85}" destId="{5D8D5C98-0950-4FAB-BE65-D1EBB0283348}" srcOrd="1" destOrd="0" presId="urn:microsoft.com/office/officeart/2005/8/layout/lProcess2"/>
    <dgm:cxn modelId="{1AC1FE6B-9358-4CE2-995F-53829A6AB7FD}" type="presParOf" srcId="{512C2D57-B1E9-47F2-9031-B636A80CAB85}" destId="{57D9787D-AE94-4144-869B-D34D7EF63B2D}" srcOrd="2" destOrd="0" presId="urn:microsoft.com/office/officeart/2005/8/layout/lProcess2"/>
    <dgm:cxn modelId="{A14F33D7-75BF-45BF-A2A1-87A715A7D598}" type="presParOf" srcId="{57D9787D-AE94-4144-869B-D34D7EF63B2D}" destId="{463A39DE-66BD-4D33-8B08-3DFC6738D5C1}" srcOrd="0" destOrd="0" presId="urn:microsoft.com/office/officeart/2005/8/layout/lProcess2"/>
    <dgm:cxn modelId="{559C6BCE-FB25-40D0-A598-A0C5158CD092}" type="presParOf" srcId="{463A39DE-66BD-4D33-8B08-3DFC6738D5C1}" destId="{245C6558-34BA-4705-B79F-F59E12EFA30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429AD1-3DEE-407B-B1A4-53DFE90FFDAE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DD1DD1-6F55-41E9-99A1-CDBCAC08742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короткою </a:t>
          </a:r>
          <a:r>
            <a:rPr lang="ru-RU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відповіддю</a:t>
          </a:r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(№ 25-34): </a:t>
          </a:r>
          <a:r>
            <a:rPr lang="ru-RU" sz="4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неструктуроване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(№ 27-34)</a:t>
          </a:r>
          <a:endParaRPr lang="uk-UA" sz="4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611E-34AF-407C-8932-2371799A8EDC}" type="par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1EA9-989B-4D50-910E-B5BE7D305495}" type="sibTrans" cxnId="{A9F4369D-A3EC-458C-8381-A3922723B57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48E3-E3BA-4E45-93B1-50BA7A28513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складається з основи та передбачає </a:t>
          </a:r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розв’язування задачі</a:t>
          </a:r>
          <a:endParaRPr lang="uk-UA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0305-DB4C-4371-812D-1A1D385BF61B}" type="par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EE6A1-C753-4716-8F6E-ACFCD39BA8AA}" type="sibTrans" cxnId="{E989CFB7-EA10-41BD-A632-6A39648F5D8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222D-CB3E-4098-B8B4-9F7B1040D10C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здійснивши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числові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розрахунки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записав,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дотримуючись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правил,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кінцеву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бланку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7B57-C98F-46EA-91ED-2C83D9FAA52E}" type="par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F22C-763E-4CF3-A342-BB3CDFACE04D}" type="sibTrans" cxnId="{4D9271BB-161F-4D25-B919-44BB0A67E6F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B6A5F-F8D5-4CA5-8170-2B2664F8536A}" type="pres">
      <dgm:prSet presAssocID="{BE429AD1-3DEE-407B-B1A4-53DFE90FFD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98CCD2-09F2-42D6-92CF-F00E338202C2}" type="pres">
      <dgm:prSet presAssocID="{61DD1DD1-6F55-41E9-99A1-CDBCAC087423}" presName="roof" presStyleLbl="dkBgShp" presStyleIdx="0" presStyleCnt="2"/>
      <dgm:spPr/>
      <dgm:t>
        <a:bodyPr/>
        <a:lstStyle/>
        <a:p>
          <a:endParaRPr lang="uk-UA"/>
        </a:p>
      </dgm:t>
    </dgm:pt>
    <dgm:pt modelId="{940EF9C0-55A6-46C0-B254-9088F153B595}" type="pres">
      <dgm:prSet presAssocID="{61DD1DD1-6F55-41E9-99A1-CDBCAC087423}" presName="pillars" presStyleCnt="0"/>
      <dgm:spPr/>
    </dgm:pt>
    <dgm:pt modelId="{B0F425F2-C2F3-447D-B9BC-EF4AE41C281D}" type="pres">
      <dgm:prSet presAssocID="{61DD1DD1-6F55-41E9-99A1-CDBCAC0874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C795F-C221-40D6-8664-439D22AAAF36}" type="pres">
      <dgm:prSet presAssocID="{0FEB222D-CB3E-4098-B8B4-9F7B1040D1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20CB8C-8DD0-4C80-946F-23F9C917C4DD}" type="pres">
      <dgm:prSet presAssocID="{61DD1DD1-6F55-41E9-99A1-CDBCAC087423}" presName="base" presStyleLbl="dkBgShp" presStyleIdx="1" presStyleCnt="2"/>
      <dgm:spPr/>
    </dgm:pt>
  </dgm:ptLst>
  <dgm:cxnLst>
    <dgm:cxn modelId="{A9F4369D-A3EC-458C-8381-A3922723B573}" srcId="{BE429AD1-3DEE-407B-B1A4-53DFE90FFDAE}" destId="{61DD1DD1-6F55-41E9-99A1-CDBCAC087423}" srcOrd="0" destOrd="0" parTransId="{3206611E-34AF-407C-8932-2371799A8EDC}" sibTransId="{03981EA9-989B-4D50-910E-B5BE7D305495}"/>
    <dgm:cxn modelId="{0AB3379F-E8EE-43F6-B119-0F0B2C04046F}" type="presOf" srcId="{61DD1DD1-6F55-41E9-99A1-CDBCAC087423}" destId="{E298CCD2-09F2-42D6-92CF-F00E338202C2}" srcOrd="0" destOrd="0" presId="urn:microsoft.com/office/officeart/2005/8/layout/hList3"/>
    <dgm:cxn modelId="{449E3A05-82C8-4807-958E-7DCE2A428047}" type="presOf" srcId="{6E0448E3-E3BA-4E45-93B1-50BA7A28513A}" destId="{B0F425F2-C2F3-447D-B9BC-EF4AE41C281D}" srcOrd="0" destOrd="0" presId="urn:microsoft.com/office/officeart/2005/8/layout/hList3"/>
    <dgm:cxn modelId="{E989CFB7-EA10-41BD-A632-6A39648F5D85}" srcId="{61DD1DD1-6F55-41E9-99A1-CDBCAC087423}" destId="{6E0448E3-E3BA-4E45-93B1-50BA7A28513A}" srcOrd="0" destOrd="0" parTransId="{45430305-DB4C-4371-812D-1A1D385BF61B}" sibTransId="{81EEE6A1-C753-4716-8F6E-ACFCD39BA8AA}"/>
    <dgm:cxn modelId="{E71DE39E-9730-4ED8-A0A6-B7D35E05975F}" type="presOf" srcId="{BE429AD1-3DEE-407B-B1A4-53DFE90FFDAE}" destId="{D2BB6A5F-F8D5-4CA5-8170-2B2664F8536A}" srcOrd="0" destOrd="0" presId="urn:microsoft.com/office/officeart/2005/8/layout/hList3"/>
    <dgm:cxn modelId="{4D9271BB-161F-4D25-B919-44BB0A67E6F6}" srcId="{61DD1DD1-6F55-41E9-99A1-CDBCAC087423}" destId="{0FEB222D-CB3E-4098-B8B4-9F7B1040D10C}" srcOrd="1" destOrd="0" parTransId="{F8117B57-C98F-46EA-91ED-2C83D9FAA52E}" sibTransId="{597DF22C-763E-4CF3-A342-BB3CDFACE04D}"/>
    <dgm:cxn modelId="{7B9C6E2E-E0D3-40C9-8114-13A1DA5FE373}" type="presOf" srcId="{0FEB222D-CB3E-4098-B8B4-9F7B1040D10C}" destId="{018C795F-C221-40D6-8664-439D22AAAF36}" srcOrd="0" destOrd="0" presId="urn:microsoft.com/office/officeart/2005/8/layout/hList3"/>
    <dgm:cxn modelId="{0BDB9E53-BCA4-4506-BFF6-E20BC9AD822F}" type="presParOf" srcId="{D2BB6A5F-F8D5-4CA5-8170-2B2664F8536A}" destId="{E298CCD2-09F2-42D6-92CF-F00E338202C2}" srcOrd="0" destOrd="0" presId="urn:microsoft.com/office/officeart/2005/8/layout/hList3"/>
    <dgm:cxn modelId="{34E8383E-1CAA-4329-8974-971052B8041B}" type="presParOf" srcId="{D2BB6A5F-F8D5-4CA5-8170-2B2664F8536A}" destId="{940EF9C0-55A6-46C0-B254-9088F153B595}" srcOrd="1" destOrd="0" presId="urn:microsoft.com/office/officeart/2005/8/layout/hList3"/>
    <dgm:cxn modelId="{7D3DCBDC-1201-43F7-825B-45215BC2AFCE}" type="presParOf" srcId="{940EF9C0-55A6-46C0-B254-9088F153B595}" destId="{B0F425F2-C2F3-447D-B9BC-EF4AE41C281D}" srcOrd="0" destOrd="0" presId="urn:microsoft.com/office/officeart/2005/8/layout/hList3"/>
    <dgm:cxn modelId="{C797429A-7C2E-49B5-9E07-115A348566B7}" type="presParOf" srcId="{940EF9C0-55A6-46C0-B254-9088F153B595}" destId="{018C795F-C221-40D6-8664-439D22AAAF36}" srcOrd="1" destOrd="0" presId="urn:microsoft.com/office/officeart/2005/8/layout/hList3"/>
    <dgm:cxn modelId="{6F71F949-B18F-46C0-9DE1-DF236D020D06}" type="presParOf" srcId="{D2BB6A5F-F8D5-4CA5-8170-2B2664F8536A}" destId="{B620CB8C-8DD0-4C80-946F-23F9C917C4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69C57D-5EA2-4B7F-B56F-2F5B0D0DDFED}" type="doc">
      <dgm:prSet loTypeId="urn:microsoft.com/office/officeart/2005/8/layout/lProcess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15487051-CA7D-4E1D-859F-60A9A483EE8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бали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A25C5-C268-43DD-85C3-1EEE4FF0E24F}" type="parTrans" cxnId="{E9BC545A-9B91-479C-BB97-6965B441F24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6F397-DA5A-445F-813F-45870F120663}" type="sibTrans" cxnId="{E9BC545A-9B91-479C-BB97-6965B441F24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8D9DA-9CC0-456E-98E1-92E964BB4180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балів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8214E-4333-4BFE-93D7-FD7F59C4CA7B}" type="parTrans" cxnId="{5E8D4CD4-9255-4448-8036-018842377F5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B7D6F-E98D-4D61-8A5C-61B49EEE3CCB}" type="sibTrans" cxnId="{5E8D4CD4-9255-4448-8036-018842377F5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3A1F8-BCB7-43DE-8EEA-72C73807B1A0}">
      <dgm:prSet custT="1"/>
      <dgm:spPr/>
      <dgm:t>
        <a:bodyPr/>
        <a:lstStyle/>
        <a:p>
          <a:r>
            <a:rPr lang="ru-RU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вказано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правильну</a:t>
          </a:r>
          <a:r>
            <a:rPr 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82D92-C851-4248-B00A-EA8313E7691B}" type="parTrans" cxnId="{2C0B6EC2-A0E7-4F5A-A1B5-9E28632520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BF095-63BD-421C-BAEB-DCF2D9ABA25C}" type="sibTrans" cxnId="{2C0B6EC2-A0E7-4F5A-A1B5-9E286325200F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FC1BE-1479-4421-8676-A2B99ED178A1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 вказано 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неправильну відповіді,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або відповіді на завдання 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надано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518CE-4BFF-4CBE-8E63-997A0273FB55}" type="parTrans" cxnId="{F7538563-68B4-463E-B264-2A64EE7D57D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3EA54-3BC7-435E-9598-B504F0440994}" type="sibTrans" cxnId="{F7538563-68B4-463E-B264-2A64EE7D57D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3BC51-6637-40B5-8420-E96C6E2F0585}" type="pres">
      <dgm:prSet presAssocID="{6669C57D-5EA2-4B7F-B56F-2F5B0D0DDF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BD01E1-CC71-46C8-AA8B-FAD79E09296B}" type="pres">
      <dgm:prSet presAssocID="{15487051-CA7D-4E1D-859F-60A9A483EE80}" presName="compNode" presStyleCnt="0"/>
      <dgm:spPr/>
    </dgm:pt>
    <dgm:pt modelId="{E6E8AADE-80B2-45AD-B88B-171E71D4C234}" type="pres">
      <dgm:prSet presAssocID="{15487051-CA7D-4E1D-859F-60A9A483EE80}" presName="aNode" presStyleLbl="bgShp" presStyleIdx="0" presStyleCnt="2"/>
      <dgm:spPr/>
      <dgm:t>
        <a:bodyPr/>
        <a:lstStyle/>
        <a:p>
          <a:endParaRPr lang="uk-UA"/>
        </a:p>
      </dgm:t>
    </dgm:pt>
    <dgm:pt modelId="{A081B0CE-A1B5-405B-B130-B78254472F55}" type="pres">
      <dgm:prSet presAssocID="{15487051-CA7D-4E1D-859F-60A9A483EE80}" presName="textNode" presStyleLbl="bgShp" presStyleIdx="0" presStyleCnt="2"/>
      <dgm:spPr/>
      <dgm:t>
        <a:bodyPr/>
        <a:lstStyle/>
        <a:p>
          <a:endParaRPr lang="uk-UA"/>
        </a:p>
      </dgm:t>
    </dgm:pt>
    <dgm:pt modelId="{D8049B0D-4D3E-47AE-A273-39F9AC17F1F3}" type="pres">
      <dgm:prSet presAssocID="{15487051-CA7D-4E1D-859F-60A9A483EE80}" presName="compChildNode" presStyleCnt="0"/>
      <dgm:spPr/>
    </dgm:pt>
    <dgm:pt modelId="{FE8513F7-E181-46EF-85DA-F0CBD4CA9BBB}" type="pres">
      <dgm:prSet presAssocID="{15487051-CA7D-4E1D-859F-60A9A483EE80}" presName="theInnerList" presStyleCnt="0"/>
      <dgm:spPr/>
    </dgm:pt>
    <dgm:pt modelId="{13F91CAA-255F-486C-93CD-90E4CA68B1EC}" type="pres">
      <dgm:prSet presAssocID="{1423A1F8-BCB7-43DE-8EEA-72C73807B1A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664877-7D38-49CE-8DEE-C4A134665216}" type="pres">
      <dgm:prSet presAssocID="{15487051-CA7D-4E1D-859F-60A9A483EE80}" presName="aSpace" presStyleCnt="0"/>
      <dgm:spPr/>
    </dgm:pt>
    <dgm:pt modelId="{512C2D57-B1E9-47F2-9031-B636A80CAB85}" type="pres">
      <dgm:prSet presAssocID="{79D8D9DA-9CC0-456E-98E1-92E964BB4180}" presName="compNode" presStyleCnt="0"/>
      <dgm:spPr/>
    </dgm:pt>
    <dgm:pt modelId="{259D2235-1939-455F-820F-01EB250FC17D}" type="pres">
      <dgm:prSet presAssocID="{79D8D9DA-9CC0-456E-98E1-92E964BB4180}" presName="aNode" presStyleLbl="bgShp" presStyleIdx="1" presStyleCnt="2"/>
      <dgm:spPr/>
      <dgm:t>
        <a:bodyPr/>
        <a:lstStyle/>
        <a:p>
          <a:endParaRPr lang="uk-UA"/>
        </a:p>
      </dgm:t>
    </dgm:pt>
    <dgm:pt modelId="{5D8D5C98-0950-4FAB-BE65-D1EBB0283348}" type="pres">
      <dgm:prSet presAssocID="{79D8D9DA-9CC0-456E-98E1-92E964BB4180}" presName="textNode" presStyleLbl="bgShp" presStyleIdx="1" presStyleCnt="2"/>
      <dgm:spPr/>
      <dgm:t>
        <a:bodyPr/>
        <a:lstStyle/>
        <a:p>
          <a:endParaRPr lang="uk-UA"/>
        </a:p>
      </dgm:t>
    </dgm:pt>
    <dgm:pt modelId="{57D9787D-AE94-4144-869B-D34D7EF63B2D}" type="pres">
      <dgm:prSet presAssocID="{79D8D9DA-9CC0-456E-98E1-92E964BB4180}" presName="compChildNode" presStyleCnt="0"/>
      <dgm:spPr/>
    </dgm:pt>
    <dgm:pt modelId="{463A39DE-66BD-4D33-8B08-3DFC6738D5C1}" type="pres">
      <dgm:prSet presAssocID="{79D8D9DA-9CC0-456E-98E1-92E964BB4180}" presName="theInnerList" presStyleCnt="0"/>
      <dgm:spPr/>
    </dgm:pt>
    <dgm:pt modelId="{245C6558-34BA-4705-B79F-F59E12EFA302}" type="pres">
      <dgm:prSet presAssocID="{C1BFC1BE-1479-4421-8676-A2B99ED178A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30F1AD-BE45-4E4C-B2D3-9708E46D57EC}" type="presOf" srcId="{15487051-CA7D-4E1D-859F-60A9A483EE80}" destId="{E6E8AADE-80B2-45AD-B88B-171E71D4C234}" srcOrd="0" destOrd="0" presId="urn:microsoft.com/office/officeart/2005/8/layout/lProcess2"/>
    <dgm:cxn modelId="{DADC2E89-407D-49B1-9F54-8B766D63F36F}" type="presOf" srcId="{79D8D9DA-9CC0-456E-98E1-92E964BB4180}" destId="{259D2235-1939-455F-820F-01EB250FC17D}" srcOrd="0" destOrd="0" presId="urn:microsoft.com/office/officeart/2005/8/layout/lProcess2"/>
    <dgm:cxn modelId="{EB76061C-486D-4E7F-BD99-B244A74E32AB}" type="presOf" srcId="{79D8D9DA-9CC0-456E-98E1-92E964BB4180}" destId="{5D8D5C98-0950-4FAB-BE65-D1EBB0283348}" srcOrd="1" destOrd="0" presId="urn:microsoft.com/office/officeart/2005/8/layout/lProcess2"/>
    <dgm:cxn modelId="{CF082E4A-BBEC-4EF7-B8FA-2A6B4C83D1F5}" type="presOf" srcId="{6669C57D-5EA2-4B7F-B56F-2F5B0D0DDFED}" destId="{EB63BC51-6637-40B5-8420-E96C6E2F0585}" srcOrd="0" destOrd="0" presId="urn:microsoft.com/office/officeart/2005/8/layout/lProcess2"/>
    <dgm:cxn modelId="{2C0B6EC2-A0E7-4F5A-A1B5-9E286325200F}" srcId="{15487051-CA7D-4E1D-859F-60A9A483EE80}" destId="{1423A1F8-BCB7-43DE-8EEA-72C73807B1A0}" srcOrd="0" destOrd="0" parTransId="{F3982D92-C851-4248-B00A-EA8313E7691B}" sibTransId="{DAEBF095-63BD-421C-BAEB-DCF2D9ABA25C}"/>
    <dgm:cxn modelId="{C5F6F2EA-803A-4749-85EA-4DF2423340D1}" type="presOf" srcId="{1423A1F8-BCB7-43DE-8EEA-72C73807B1A0}" destId="{13F91CAA-255F-486C-93CD-90E4CA68B1EC}" srcOrd="0" destOrd="0" presId="urn:microsoft.com/office/officeart/2005/8/layout/lProcess2"/>
    <dgm:cxn modelId="{5E8D4CD4-9255-4448-8036-018842377F59}" srcId="{6669C57D-5EA2-4B7F-B56F-2F5B0D0DDFED}" destId="{79D8D9DA-9CC0-456E-98E1-92E964BB4180}" srcOrd="1" destOrd="0" parTransId="{F888214E-4333-4BFE-93D7-FD7F59C4CA7B}" sibTransId="{437B7D6F-E98D-4D61-8A5C-61B49EEE3CCB}"/>
    <dgm:cxn modelId="{F7538563-68B4-463E-B264-2A64EE7D57D1}" srcId="{79D8D9DA-9CC0-456E-98E1-92E964BB4180}" destId="{C1BFC1BE-1479-4421-8676-A2B99ED178A1}" srcOrd="0" destOrd="0" parTransId="{BAB518CE-4BFF-4CBE-8E63-997A0273FB55}" sibTransId="{ABE3EA54-3BC7-435E-9598-B504F0440994}"/>
    <dgm:cxn modelId="{4715FE48-D708-46E1-9320-F8B04D1C56D0}" type="presOf" srcId="{C1BFC1BE-1479-4421-8676-A2B99ED178A1}" destId="{245C6558-34BA-4705-B79F-F59E12EFA302}" srcOrd="0" destOrd="0" presId="urn:microsoft.com/office/officeart/2005/8/layout/lProcess2"/>
    <dgm:cxn modelId="{0C9E3CF0-F4D3-4254-BE4F-9A85E07A001F}" type="presOf" srcId="{15487051-CA7D-4E1D-859F-60A9A483EE80}" destId="{A081B0CE-A1B5-405B-B130-B78254472F55}" srcOrd="1" destOrd="0" presId="urn:microsoft.com/office/officeart/2005/8/layout/lProcess2"/>
    <dgm:cxn modelId="{E9BC545A-9B91-479C-BB97-6965B441F24D}" srcId="{6669C57D-5EA2-4B7F-B56F-2F5B0D0DDFED}" destId="{15487051-CA7D-4E1D-859F-60A9A483EE80}" srcOrd="0" destOrd="0" parTransId="{9F0A25C5-C268-43DD-85C3-1EEE4FF0E24F}" sibTransId="{B3B6F397-DA5A-445F-813F-45870F120663}"/>
    <dgm:cxn modelId="{ED493F3F-A582-4AE0-AA6F-3E1E8B13DA6D}" type="presParOf" srcId="{EB63BC51-6637-40B5-8420-E96C6E2F0585}" destId="{C0BD01E1-CC71-46C8-AA8B-FAD79E09296B}" srcOrd="0" destOrd="0" presId="urn:microsoft.com/office/officeart/2005/8/layout/lProcess2"/>
    <dgm:cxn modelId="{60980587-B77F-435B-9AD7-E524F573F5BA}" type="presParOf" srcId="{C0BD01E1-CC71-46C8-AA8B-FAD79E09296B}" destId="{E6E8AADE-80B2-45AD-B88B-171E71D4C234}" srcOrd="0" destOrd="0" presId="urn:microsoft.com/office/officeart/2005/8/layout/lProcess2"/>
    <dgm:cxn modelId="{B04268C7-7A5E-498D-B132-D2EE6C8F93DE}" type="presParOf" srcId="{C0BD01E1-CC71-46C8-AA8B-FAD79E09296B}" destId="{A081B0CE-A1B5-405B-B130-B78254472F55}" srcOrd="1" destOrd="0" presId="urn:microsoft.com/office/officeart/2005/8/layout/lProcess2"/>
    <dgm:cxn modelId="{E9F691E7-4DFE-4C76-9CF8-5E38B93058E7}" type="presParOf" srcId="{C0BD01E1-CC71-46C8-AA8B-FAD79E09296B}" destId="{D8049B0D-4D3E-47AE-A273-39F9AC17F1F3}" srcOrd="2" destOrd="0" presId="urn:microsoft.com/office/officeart/2005/8/layout/lProcess2"/>
    <dgm:cxn modelId="{4F03EAA4-AA7C-458C-85BA-F0F140836DDD}" type="presParOf" srcId="{D8049B0D-4D3E-47AE-A273-39F9AC17F1F3}" destId="{FE8513F7-E181-46EF-85DA-F0CBD4CA9BBB}" srcOrd="0" destOrd="0" presId="urn:microsoft.com/office/officeart/2005/8/layout/lProcess2"/>
    <dgm:cxn modelId="{32A89D81-F3BB-4BDC-BA71-59BEC376B8DC}" type="presParOf" srcId="{FE8513F7-E181-46EF-85DA-F0CBD4CA9BBB}" destId="{13F91CAA-255F-486C-93CD-90E4CA68B1EC}" srcOrd="0" destOrd="0" presId="urn:microsoft.com/office/officeart/2005/8/layout/lProcess2"/>
    <dgm:cxn modelId="{942F0637-9515-477A-BEB2-A7917EFC8201}" type="presParOf" srcId="{EB63BC51-6637-40B5-8420-E96C6E2F0585}" destId="{BE664877-7D38-49CE-8DEE-C4A134665216}" srcOrd="1" destOrd="0" presId="urn:microsoft.com/office/officeart/2005/8/layout/lProcess2"/>
    <dgm:cxn modelId="{59AEC1E2-68F6-42C4-937D-0AFE514CEF19}" type="presParOf" srcId="{EB63BC51-6637-40B5-8420-E96C6E2F0585}" destId="{512C2D57-B1E9-47F2-9031-B636A80CAB85}" srcOrd="2" destOrd="0" presId="urn:microsoft.com/office/officeart/2005/8/layout/lProcess2"/>
    <dgm:cxn modelId="{558F2D97-41C6-4418-99D7-7BDC28519043}" type="presParOf" srcId="{512C2D57-B1E9-47F2-9031-B636A80CAB85}" destId="{259D2235-1939-455F-820F-01EB250FC17D}" srcOrd="0" destOrd="0" presId="urn:microsoft.com/office/officeart/2005/8/layout/lProcess2"/>
    <dgm:cxn modelId="{E673390D-4765-424E-AFB8-463F1C5B48F8}" type="presParOf" srcId="{512C2D57-B1E9-47F2-9031-B636A80CAB85}" destId="{5D8D5C98-0950-4FAB-BE65-D1EBB0283348}" srcOrd="1" destOrd="0" presId="urn:microsoft.com/office/officeart/2005/8/layout/lProcess2"/>
    <dgm:cxn modelId="{9EEAEC50-C318-4ABD-932E-3772C24D443F}" type="presParOf" srcId="{512C2D57-B1E9-47F2-9031-B636A80CAB85}" destId="{57D9787D-AE94-4144-869B-D34D7EF63B2D}" srcOrd="2" destOrd="0" presId="urn:microsoft.com/office/officeart/2005/8/layout/lProcess2"/>
    <dgm:cxn modelId="{DC1592AF-FDC7-47C0-A897-F3F6F70819BA}" type="presParOf" srcId="{57D9787D-AE94-4144-869B-D34D7EF63B2D}" destId="{463A39DE-66BD-4D33-8B08-3DFC6738D5C1}" srcOrd="0" destOrd="0" presId="urn:microsoft.com/office/officeart/2005/8/layout/lProcess2"/>
    <dgm:cxn modelId="{3FEA3E1D-B233-4E49-81CD-6D838AB40196}" type="presParOf" srcId="{463A39DE-66BD-4D33-8B08-3DFC6738D5C1}" destId="{245C6558-34BA-4705-B79F-F59E12EFA30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E28F6-8A98-4884-AEDF-A7883BE8A827}">
      <dsp:nvSpPr>
        <dsp:cNvPr id="0" name=""/>
        <dsp:cNvSpPr/>
      </dsp:nvSpPr>
      <dsp:spPr>
        <a:xfrm>
          <a:off x="4306" y="0"/>
          <a:ext cx="4142571" cy="44243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Загальна </a:t>
          </a:r>
          <a:r>
            <a:rPr lang="uk-UA" sz="37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завдань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6" y="0"/>
        <a:ext cx="4142571" cy="1327308"/>
      </dsp:txXfrm>
    </dsp:sp>
    <dsp:sp modelId="{2FF1F10E-E0D2-40F7-8573-C6BACBD6EE69}">
      <dsp:nvSpPr>
        <dsp:cNvPr id="0" name=""/>
        <dsp:cNvSpPr/>
      </dsp:nvSpPr>
      <dsp:spPr>
        <a:xfrm>
          <a:off x="418563" y="1327308"/>
          <a:ext cx="3314056" cy="28758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520" tIns="167640" rIns="223520" bIns="16764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endParaRPr lang="uk-UA" sz="8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793" y="1411538"/>
        <a:ext cx="3145596" cy="2707375"/>
      </dsp:txXfrm>
    </dsp:sp>
    <dsp:sp modelId="{443735C7-E8E4-4CA4-8F5B-3911524301E1}">
      <dsp:nvSpPr>
        <dsp:cNvPr id="0" name=""/>
        <dsp:cNvSpPr/>
      </dsp:nvSpPr>
      <dsp:spPr>
        <a:xfrm>
          <a:off x="4457570" y="0"/>
          <a:ext cx="4142571" cy="44243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відведений на виконання роботи</a:t>
          </a:r>
          <a:endParaRPr lang="uk-UA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570" y="0"/>
        <a:ext cx="4142571" cy="1327308"/>
      </dsp:txXfrm>
    </dsp:sp>
    <dsp:sp modelId="{72CAE6BB-E172-4DEE-A7C6-CA12244BB3AC}">
      <dsp:nvSpPr>
        <dsp:cNvPr id="0" name=""/>
        <dsp:cNvSpPr/>
      </dsp:nvSpPr>
      <dsp:spPr>
        <a:xfrm>
          <a:off x="4871827" y="1327308"/>
          <a:ext cx="3314056" cy="28758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180 хвилин</a:t>
          </a:r>
          <a:endParaRPr lang="uk-UA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6057" y="1411538"/>
        <a:ext cx="3145596" cy="2707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8CCD2-09F2-42D6-92CF-F00E338202C2}">
      <dsp:nvSpPr>
        <dsp:cNvPr id="0" name=""/>
        <dsp:cNvSpPr/>
      </dsp:nvSpPr>
      <dsp:spPr>
        <a:xfrm>
          <a:off x="0" y="0"/>
          <a:ext cx="8712968" cy="192261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Завдання з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вибором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правильної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(№ 1–20)</a:t>
          </a:r>
          <a:endParaRPr lang="uk-UA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712968" cy="1922613"/>
      </dsp:txXfrm>
    </dsp:sp>
    <dsp:sp modelId="{B0F425F2-C2F3-447D-B9BC-EF4AE41C281D}">
      <dsp:nvSpPr>
        <dsp:cNvPr id="0" name=""/>
        <dsp:cNvSpPr/>
      </dsp:nvSpPr>
      <dsp:spPr>
        <a:xfrm>
          <a:off x="0" y="1922613"/>
          <a:ext cx="4356483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складається з основи та </a:t>
          </a:r>
          <a:r>
            <a:rPr lang="uk-UA" sz="39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чотирьох  </a:t>
          </a:r>
          <a:r>
            <a:rPr lang="uk-UA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варіантів відповіді, з яких </a:t>
          </a:r>
          <a:r>
            <a:rPr lang="uk-UA" sz="3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лише один правильний</a:t>
          </a:r>
          <a:endParaRPr lang="uk-UA" sz="3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22613"/>
        <a:ext cx="4356483" cy="4037488"/>
      </dsp:txXfrm>
    </dsp:sp>
    <dsp:sp modelId="{018C795F-C221-40D6-8664-439D22AAAF36}">
      <dsp:nvSpPr>
        <dsp:cNvPr id="0" name=""/>
        <dsp:cNvSpPr/>
      </dsp:nvSpPr>
      <dsp:spPr>
        <a:xfrm>
          <a:off x="4356484" y="1922613"/>
          <a:ext cx="4356483" cy="4037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вважається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виконаним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ЗНО </a:t>
          </a:r>
          <a:r>
            <a:rPr lang="ru-RU" sz="3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вибрав</a:t>
          </a:r>
          <a:r>
            <a:rPr lang="ru-RU" sz="3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3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позначив</a:t>
          </a:r>
          <a:r>
            <a:rPr lang="ru-RU" sz="3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</a:t>
          </a: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бланку </a:t>
          </a:r>
          <a:r>
            <a:rPr lang="uk-UA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відповідей </a:t>
          </a:r>
          <a:r>
            <a:rPr lang="uk-UA" sz="39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</a:t>
          </a:r>
          <a:endParaRPr lang="uk-UA" sz="39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6484" y="1922613"/>
        <a:ext cx="4356483" cy="4037488"/>
      </dsp:txXfrm>
    </dsp:sp>
    <dsp:sp modelId="{B620CB8C-8DD0-4C80-946F-23F9C917C4DD}">
      <dsp:nvSpPr>
        <dsp:cNvPr id="0" name=""/>
        <dsp:cNvSpPr/>
      </dsp:nvSpPr>
      <dsp:spPr>
        <a:xfrm>
          <a:off x="0" y="5960102"/>
          <a:ext cx="8712968" cy="448609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1EE0D-FD1B-4AAA-9FDA-9B522A8472F8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817F9-E07F-41BC-8AA4-87C591B29B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68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 smtClean="0"/>
              <a:t>Custom animation effects: dotted line with text fade by letter</a:t>
            </a:r>
          </a:p>
          <a:p>
            <a:pPr>
              <a:defRPr/>
            </a:pPr>
            <a:r>
              <a:rPr lang="en-US" sz="1400" dirty="0" smtClean="0"/>
              <a:t>(Basic)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a text box that spans the entire width of the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text box, select the text, and then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Arial</a:t>
            </a:r>
            <a:r>
              <a:rPr lang="en-US" dirty="0" smtClean="0"/>
              <a:t>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44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Drag to draw a text box on the slide.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Corbel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50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With the text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second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Middle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Blue, Accent 1, Darker 25% </a:t>
            </a:r>
            <a:r>
              <a:rPr lang="en-US" dirty="0" smtClean="0">
                <a:solidFill>
                  <a:schemeClr val="accent6"/>
                </a:solidFill>
              </a:rPr>
              <a:t>(fifth row, fifth option from the left). </a:t>
            </a:r>
            <a:endParaRPr lang="en-US" b="1" dirty="0" smtClean="0"/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select </a:t>
            </a:r>
            <a:r>
              <a:rPr lang="en-US" b="1" dirty="0" smtClean="0"/>
              <a:t>Black, Text 1 </a:t>
            </a:r>
            <a:r>
              <a:rPr lang="en-US" dirty="0" smtClean="0">
                <a:solidFill>
                  <a:schemeClr val="accent6"/>
                </a:solidFill>
              </a:rPr>
              <a:t>(first row, second option from the left). </a:t>
            </a: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 Effect </a:t>
            </a:r>
            <a:r>
              <a:rPr lang="en-US" dirty="0" smtClean="0"/>
              <a:t>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Direction</a:t>
            </a:r>
            <a:r>
              <a:rPr lang="en-US" dirty="0" smtClean="0"/>
              <a:t> list, select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first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Exit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 Exit Effect </a:t>
            </a:r>
            <a:r>
              <a:rPr lang="en-US" dirty="0" smtClean="0"/>
              <a:t>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second animation effect (fade effect for the first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. In the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Entrance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 dialog box, under </a:t>
            </a:r>
            <a:r>
              <a:rPr lang="en-US" b="1" dirty="0" smtClean="0"/>
              <a:t>Subtle</a:t>
            </a:r>
            <a:r>
              <a:rPr lang="en-US" dirty="0" smtClean="0"/>
              <a:t>, click </a:t>
            </a:r>
            <a:r>
              <a:rPr lang="en-US" b="1" dirty="0" smtClean="0"/>
              <a:t>Fade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Select the third animation effect (fade effect for the second text box). Click the arrow to the right of the selected effect, and then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. In the </a:t>
            </a:r>
            <a:r>
              <a:rPr lang="en-US" b="1" dirty="0" smtClean="0"/>
              <a:t>Fade </a:t>
            </a:r>
            <a:r>
              <a:rPr lang="en-US" dirty="0" smtClean="0"/>
              <a:t>dialog box, do the following: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Animate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</a:t>
            </a:r>
            <a:r>
              <a:rPr lang="en-US" dirty="0" smtClean="0"/>
              <a:t> </a:t>
            </a:r>
            <a:r>
              <a:rPr lang="en-US" b="1" dirty="0" smtClean="0"/>
              <a:t>Letter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 </a:t>
            </a:r>
            <a:r>
              <a:rPr lang="en-US" dirty="0" smtClean="0"/>
              <a:t>tab, do the following: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Delay </a:t>
            </a:r>
            <a:r>
              <a:rPr lang="en-US" dirty="0" smtClean="0"/>
              <a:t>box,</a:t>
            </a:r>
            <a:r>
              <a:rPr lang="en-US" b="1" dirty="0" smtClean="0"/>
              <a:t> </a:t>
            </a:r>
            <a:r>
              <a:rPr lang="en-US" dirty="0" smtClean="0"/>
              <a:t>enter </a:t>
            </a:r>
            <a:r>
              <a:rPr lang="en-US" b="1" dirty="0" smtClean="0"/>
              <a:t>2</a:t>
            </a:r>
            <a:r>
              <a:rPr lang="en-US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list, select </a:t>
            </a:r>
            <a:r>
              <a:rPr lang="en-US" b="1" dirty="0" smtClean="0"/>
              <a:t>0.5 seconds (Very 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16281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27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87770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039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2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218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3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582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61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032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6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1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17923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471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834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489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091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046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064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42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424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4734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787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483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92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317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129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362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360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579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40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8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244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57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290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278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234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39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288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33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480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9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037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388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945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959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11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74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838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579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583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3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3FB2-F408-4344-BB76-3CA8DB71FDEF}" type="datetimeFigureOut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40B2-AB4A-42B4-8336-E86EE9D2F10A}" type="slidenum">
              <a:rPr lang="uk-U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300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3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98CFE0-04C4-4687-AF77-92B142577235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780640B-607C-45A3-9AF3-7834158B2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69393"/>
      </p:ext>
    </p:extLst>
  </p:cSld>
  <p:clrMapOvr>
    <a:masterClrMapping/>
  </p:clrMapOvr>
  <p:transition advClick="0" advTm="2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4BABF3-3ECF-467F-B856-E7848A93AB2E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CD250C8-1A96-4054-B44E-CFC8B9AD0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1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5B8B-67DA-4B2E-B18E-D765E06F67BB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976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61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12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5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80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13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16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55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5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51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5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7395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97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99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5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80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31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75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28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26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3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191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29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80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93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14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32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9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20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87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51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7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9808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42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8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31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0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35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75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94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82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5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9787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616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77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94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8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76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00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12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45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88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1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556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544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02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578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443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88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696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73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59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8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8049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338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171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75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8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56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51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63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097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425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8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3006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963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313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370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907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992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479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893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03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535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6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E790-74C3-4B9B-BFC8-737F268043BE}" type="datetimeFigureOut">
              <a:rPr lang="uk-UA" smtClean="0"/>
              <a:t>07.11.2016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16B3-7E99-4175-9705-57C55A6DE7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759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6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05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EA78F9-9CED-4F35-8666-F14292A2976B}" type="datetime1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0B21FBF-E30E-4819-9155-223B95B54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07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advClick="0" advTm="2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8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6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5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7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иколай\Documents\ЗНО-2017 Осн. сесія Історія України\Гиф анимация Море на закате_files\image_8612071517410398918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4400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wallgrad.ru/_ph/4/128055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1"/>
            <a:ext cx="9149476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ics.livejournal.com/cdyu/pic/002dh7ax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16540" r="34495" b="17377"/>
          <a:stretch/>
        </p:blipFill>
        <p:spPr bwMode="auto">
          <a:xfrm>
            <a:off x="3428864" y="329638"/>
            <a:ext cx="1791207" cy="41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3512/47606540.9a/0_1059b6_8c5e73af_ori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30" y="-675456"/>
            <a:ext cx="5541473" cy="31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cs606618.vk.me/v606618275/53ff/B2Bnb28iqz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23" y="286978"/>
            <a:ext cx="792088" cy="9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3105" y="4581128"/>
            <a:ext cx="8777788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</a:p>
          <a:p>
            <a:pPr algn="ctr"/>
            <a:r>
              <a:rPr lang="ru-RU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http://www.playcast.ru/uploads/2016/06/05/1889065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273"/>
            <a:ext cx="2241362" cy="19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img-fotki.yandex.ru/get/6431/186213537.47/0_862e7_f8e21616_M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580"/>
            <a:ext cx="2117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" y="141330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09" y="116632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822685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4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0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бал: 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7583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9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979675"/>
              </p:ext>
            </p:extLst>
          </p:nvPr>
        </p:nvGraphicFramePr>
        <p:xfrm>
          <a:off x="179512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9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пари»)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0, 1, 2, 3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32581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0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647739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47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короткою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Структуроване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835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1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321860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9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47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короткою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Неструктуроване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2424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4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0176" y="1340768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</a:p>
          <a:p>
            <a:pPr algn="ctr"/>
            <a:r>
              <a:rPr lang="uk-UA" sz="6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 завдань у чернетці не перевіряються і до уваги не беруться</a:t>
            </a:r>
            <a:endParaRPr lang="uk-UA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77048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балів, яку можна набрати, правильно виконавши всі завдання сертифікаційної роботи з </a:t>
            </a:r>
            <a:r>
              <a:rPr lang="uk-UA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фізики, </a:t>
            </a:r>
            <a:r>
              <a:rPr lang="uk-UA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uk-UA" sz="7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7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uk-UA" sz="7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572000" y="1371600"/>
            <a:ext cx="3044952" cy="4114800"/>
            <a:chOff x="4572000" y="1371600"/>
            <a:chExt cx="3044952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591244" y="2132856"/>
              <a:ext cx="2571555" cy="1569660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altLang="uk-UA" sz="2400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uk-UA" sz="2400" b="1" i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Перспективи</a:t>
              </a:r>
              <a:r>
                <a:rPr lang="ru-RU" altLang="uk-UA" sz="2400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altLang="uk-UA" sz="2400" b="1" i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особливості</a:t>
              </a:r>
              <a:r>
                <a:rPr lang="ru-RU" altLang="uk-UA" sz="2400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ЗНО-2017 з </a:t>
              </a:r>
              <a:r>
                <a:rPr lang="ru-RU" altLang="uk-UA" sz="2400" b="1" i="1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фізики</a:t>
              </a:r>
              <a:endParaRPr lang="ru-RU" sz="2400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/>
          <p:nvPr/>
        </p:nvGrpSpPr>
        <p:grpSpPr>
          <a:xfrm>
            <a:off x="1546293" y="1371600"/>
            <a:ext cx="3044952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/>
          <p:nvPr/>
        </p:nvGrpSpPr>
        <p:grpSpPr>
          <a:xfrm>
            <a:off x="4627642" y="1395477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6" name="Picture 4" descr="http://rylik.ru/uploads/posts/2016-04/1460622416_judiciary-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86" y="1988840"/>
            <a:ext cx="2061165" cy="24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5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Фізика: бланк відповідей (приклад із пробного ЗНО-2016)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250C8-1A96-4054-B44E-CFC8B9AD0F8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98945"/>
            <a:ext cx="3960440" cy="558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6" y="1098944"/>
            <a:ext cx="3978867" cy="558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иколай\Documents\ЗНО-2017 Осн. сесія Історія України\Гиф анимация Море на закате_files\image_8612071517410398918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4400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wallgrad.ru/_ph/4/128055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1"/>
            <a:ext cx="9149476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74941" y="2256990"/>
            <a:ext cx="5400645" cy="30469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http://www.playcast.ru/uploads/2016/06/05/188906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273"/>
            <a:ext cx="2241362" cy="19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img-fotki.yandex.ru/get/6431/186213537.47/0_862e7_f8e21616_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580"/>
            <a:ext cx="2117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54278" y="1295393"/>
            <a:ext cx="539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uk-UA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база 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00103" y="2100270"/>
            <a:ext cx="5292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uk-UA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altLang="uk-UA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Загальна характеристика  сертифікаційної роботи 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52099" y="3351810"/>
            <a:ext cx="5240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Форми сертифікаційної </a:t>
            </a:r>
            <a:r>
              <a:rPr lang="uk-UA" altLang="uk-UA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роботи. </a:t>
            </a: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 </a:t>
            </a:r>
            <a:r>
              <a:rPr lang="uk-UA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 </a:t>
            </a:r>
            <a:r>
              <a:rPr lang="uk-UA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uk-UA" altLang="uk-UA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153439" y="4979044"/>
            <a:ext cx="557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altLang="uk-UA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Коментар до Програми ЗНО з історії України 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70C0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" descr="http://bohdanivka-domaniv.edukit.mk.ua/files2/images/novini/%D0%97%D0%9D%D0%9E.gif?size=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2" y="2819400"/>
            <a:ext cx="1470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55777" y="239699"/>
            <a:ext cx="59746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uk-UA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розгляду: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892" y="2833334"/>
            <a:ext cx="878497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altLang="uk-UA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6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</a:t>
            </a:r>
            <a:r>
              <a:rPr lang="ru-RU" altLang="uk-UA" sz="6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база</a:t>
            </a:r>
            <a:endParaRPr lang="en-US" sz="60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25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база пробного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ЗНО-2017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Нормативна  база пробного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ЗНО-2017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927350"/>
            <a:ext cx="465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Результат пошуку зображень за запитом &quot;міністерство освіти і нау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AutoShape 7" descr="Результат пошуку зображень за запитом &quot;міністерство освіти і наук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AutoShape 10" descr="Результат пошуку зображень за запитом &quot;міністерство освіти і наук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1047" name="Picture 23" descr="C:\Users\Николай\Documents\ПІСЛЯ ВІДПУСТКИ\551159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34" y="337799"/>
            <a:ext cx="4127507" cy="14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1784" y="2197894"/>
            <a:ext cx="7684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роботи визначено Програмою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осіб, які бажають здобувати вищу освіту на основі повної загальної середньої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1" y="486916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наказом від 03 лютого 2016 року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77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29285" y="3717032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 dirty="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227" y="2852936"/>
            <a:ext cx="8784976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Загальна характеристика  сертифікаційної роботи з фізики</a:t>
            </a:r>
            <a:endParaRPr lang="en-US" sz="48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326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22.09.2016 року № 162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23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ТЗ та відведений час</a:t>
            </a:r>
            <a:endParaRPr lang="uk-UA" sz="4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7115466"/>
              </p:ext>
            </p:extLst>
          </p:nvPr>
        </p:nvGraphicFramePr>
        <p:xfrm>
          <a:off x="323528" y="1772816"/>
          <a:ext cx="8604448" cy="44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3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виконання завдань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сертифікаційної роботи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зараховуватися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результат державної підсумкової атестації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освітній рівень повної загальної середньої освіти для випускників старшої школи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 навчальних закладів 2017 року (за вибором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випускника) та буде використовуватися 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04800" y="3044825"/>
            <a:ext cx="9906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4400">
                <a:solidFill>
                  <a:srgbClr val="FFFFFF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559" y="2348880"/>
            <a:ext cx="878497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Форми сертифікаційної роботи </a:t>
            </a:r>
            <a:endParaRPr lang="en-US" sz="6000" b="1" dirty="0">
              <a:ln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S1018814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S1018814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4015</Words>
  <Application>Microsoft Office PowerPoint</Application>
  <PresentationFormat>Экран (4:3)</PresentationFormat>
  <Paragraphs>316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Тема Office</vt:lpstr>
      <vt:lpstr>3_TS101881425</vt:lpstr>
      <vt:lpstr>1_TS101881425</vt:lpstr>
      <vt:lpstr>1_Тема Office</vt:lpstr>
      <vt:lpstr>4_Тема Office</vt:lpstr>
      <vt:lpstr>6_Тема Office</vt:lpstr>
      <vt:lpstr>7_Тема Office</vt:lpstr>
      <vt:lpstr>8_Тема Office</vt:lpstr>
      <vt:lpstr>9_Тема Office</vt:lpstr>
      <vt:lpstr>10_Тема Office</vt:lpstr>
      <vt:lpstr>5_Тема Office</vt:lpstr>
      <vt:lpstr>15_Тема Office</vt:lpstr>
      <vt:lpstr>16_Тема Office</vt:lpstr>
      <vt:lpstr>17_Тема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Кількість ТЗ та відведений час</vt:lpstr>
      <vt:lpstr>Увага!</vt:lpstr>
      <vt:lpstr>Презентация PowerPoint</vt:lpstr>
      <vt:lpstr>Презентация PowerPoint</vt:lpstr>
      <vt:lpstr>Завдання з вибором однієї правильної відповіді оцінюється в 0 або 1 бал: </vt:lpstr>
      <vt:lpstr>Презентация PowerPoint</vt:lpstr>
      <vt:lpstr>Завдання на встановлення відповідності («логічні пари») оцінюється                                в 0, 1, 2, 3 або 4 бали: </vt:lpstr>
      <vt:lpstr>Презентация PowerPoint</vt:lpstr>
      <vt:lpstr>Завдання відкритої форми з короткою відповіддю.  Структуроване завдання оцінюється  в 0, 1 або 2 бали: </vt:lpstr>
      <vt:lpstr>Презентация PowerPoint</vt:lpstr>
      <vt:lpstr>Завдання відкритої форми з короткою відповіддю.  Неструктуроване завдання оцінюється  в 0  або 2 бали: </vt:lpstr>
      <vt:lpstr>Презентация PowerPoint</vt:lpstr>
      <vt:lpstr>Презентация PowerPoint</vt:lpstr>
      <vt:lpstr>Фізика: бланк відповідей (приклад із пробного ЗНО-2016)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України</dc:title>
  <dc:creator>Николай</dc:creator>
  <cp:lastModifiedBy>Николай</cp:lastModifiedBy>
  <cp:revision>133</cp:revision>
  <dcterms:created xsi:type="dcterms:W3CDTF">2016-08-22T10:12:14Z</dcterms:created>
  <dcterms:modified xsi:type="dcterms:W3CDTF">2016-11-07T12:43:58Z</dcterms:modified>
</cp:coreProperties>
</file>