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69" r:id="rId4"/>
    <p:sldMasterId id="2147483693" r:id="rId5"/>
  </p:sldMasterIdLst>
  <p:notesMasterIdLst>
    <p:notesMasterId r:id="rId48"/>
  </p:notesMasterIdLst>
  <p:sldIdLst>
    <p:sldId id="260" r:id="rId6"/>
    <p:sldId id="279" r:id="rId7"/>
    <p:sldId id="263" r:id="rId8"/>
    <p:sldId id="261" r:id="rId9"/>
    <p:sldId id="262" r:id="rId10"/>
    <p:sldId id="264" r:id="rId11"/>
    <p:sldId id="282" r:id="rId12"/>
    <p:sldId id="280" r:id="rId13"/>
    <p:sldId id="281" r:id="rId14"/>
    <p:sldId id="286" r:id="rId15"/>
    <p:sldId id="287" r:id="rId16"/>
    <p:sldId id="283" r:id="rId17"/>
    <p:sldId id="322" r:id="rId18"/>
    <p:sldId id="318" r:id="rId19"/>
    <p:sldId id="323" r:id="rId20"/>
    <p:sldId id="319" r:id="rId21"/>
    <p:sldId id="324" r:id="rId22"/>
    <p:sldId id="320" r:id="rId23"/>
    <p:sldId id="325" r:id="rId24"/>
    <p:sldId id="326" r:id="rId25"/>
    <p:sldId id="327" r:id="rId26"/>
    <p:sldId id="328" r:id="rId27"/>
    <p:sldId id="329" r:id="rId28"/>
    <p:sldId id="347" r:id="rId29"/>
    <p:sldId id="321" r:id="rId30"/>
    <p:sldId id="296" r:id="rId31"/>
    <p:sldId id="330" r:id="rId32"/>
    <p:sldId id="333" r:id="rId33"/>
    <p:sldId id="332" r:id="rId34"/>
    <p:sldId id="334" r:id="rId35"/>
    <p:sldId id="335" r:id="rId36"/>
    <p:sldId id="336" r:id="rId37"/>
    <p:sldId id="340" r:id="rId38"/>
    <p:sldId id="337" r:id="rId39"/>
    <p:sldId id="341" r:id="rId40"/>
    <p:sldId id="338" r:id="rId41"/>
    <p:sldId id="342" r:id="rId42"/>
    <p:sldId id="343" r:id="rId43"/>
    <p:sldId id="344" r:id="rId44"/>
    <p:sldId id="346" r:id="rId45"/>
    <p:sldId id="345" r:id="rId46"/>
    <p:sldId id="278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2" y="-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75B60-2B9E-4F1E-987A-CEA68BE14E37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C35A424-E159-4A19-A5B1-1D71FFF0DD0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кількість завдань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D0FA-BC71-44DB-99ED-0C362F4B7089}" type="parTrans" cxnId="{A6A2CB37-361D-4061-9A56-160191A1ED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CB2DC-D6BC-4331-BF3D-DD647CEC5B32}" type="sibTrans" cxnId="{A6A2CB37-361D-4061-9A56-160191A1ED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78112-175D-40FB-8E91-12181FDA4F0F}">
      <dgm:prSet phldrT="[Текст]" custT="1"/>
      <dgm:spPr/>
      <dgm:t>
        <a:bodyPr/>
        <a:lstStyle/>
        <a:p>
          <a:r>
            <a:rPr lang="uk-UA" sz="8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uk-UA" sz="8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CC683-D25C-4F6E-9ABC-7B933BF1B1D5}" type="parTrans" cxnId="{505B4C47-D1E4-408A-8729-CAD58664DE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C1E17-A76B-4272-9B3E-EBC0A1E15557}" type="sibTrans" cxnId="{505B4C47-D1E4-408A-8729-CAD58664DE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E549A-AA79-4CDD-8DEA-E4A30C411CA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Час, відведений на виконання роботи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0B2A6-F3A6-40B7-9B5D-0B13E0440DB0}" type="parTrans" cxnId="{42E97E8C-5106-45E1-A0A2-0CF6406079E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19DE1-A725-48DF-80B7-2A6CB5395774}" type="sibTrans" cxnId="{42E97E8C-5106-45E1-A0A2-0CF6406079E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9C852-A5C1-4AE3-BD5C-0DBE97AF516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хвилин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D38B4-B0AC-4C4A-A884-C1FDAB2EA0C2}" type="parTrans" cxnId="{C89620EB-0635-45A1-BC77-C10F2BCC4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F46D9-B2D9-4294-BC58-A3B15104F4F8}" type="sibTrans" cxnId="{C89620EB-0635-45A1-BC77-C10F2BCC4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E2642-C22D-40F9-9C73-2615AE03B4CC}" type="pres">
      <dgm:prSet presAssocID="{A0775B60-2B9E-4F1E-987A-CEA68BE14E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78DCF4-6ADD-4345-BAD9-34C6EBE87970}" type="pres">
      <dgm:prSet presAssocID="{CC35A424-E159-4A19-A5B1-1D71FFF0DD07}" presName="compNode" presStyleCnt="0"/>
      <dgm:spPr/>
    </dgm:pt>
    <dgm:pt modelId="{A08E28F6-8A98-4884-AEDF-A7883BE8A827}" type="pres">
      <dgm:prSet presAssocID="{CC35A424-E159-4A19-A5B1-1D71FFF0DD07}" presName="aNode" presStyleLbl="bgShp" presStyleIdx="0" presStyleCnt="2"/>
      <dgm:spPr/>
      <dgm:t>
        <a:bodyPr/>
        <a:lstStyle/>
        <a:p>
          <a:endParaRPr lang="uk-UA"/>
        </a:p>
      </dgm:t>
    </dgm:pt>
    <dgm:pt modelId="{A116C470-C9FC-40A4-8F38-39B5DF33C6B2}" type="pres">
      <dgm:prSet presAssocID="{CC35A424-E159-4A19-A5B1-1D71FFF0DD07}" presName="textNode" presStyleLbl="bgShp" presStyleIdx="0" presStyleCnt="2"/>
      <dgm:spPr/>
      <dgm:t>
        <a:bodyPr/>
        <a:lstStyle/>
        <a:p>
          <a:endParaRPr lang="uk-UA"/>
        </a:p>
      </dgm:t>
    </dgm:pt>
    <dgm:pt modelId="{BB594AC0-246F-464C-98BE-9F0381C591ED}" type="pres">
      <dgm:prSet presAssocID="{CC35A424-E159-4A19-A5B1-1D71FFF0DD07}" presName="compChildNode" presStyleCnt="0"/>
      <dgm:spPr/>
    </dgm:pt>
    <dgm:pt modelId="{8F76E09C-B5C4-4CDE-8B42-810CCEDA3055}" type="pres">
      <dgm:prSet presAssocID="{CC35A424-E159-4A19-A5B1-1D71FFF0DD07}" presName="theInnerList" presStyleCnt="0"/>
      <dgm:spPr/>
    </dgm:pt>
    <dgm:pt modelId="{2FF1F10E-E0D2-40F7-8573-C6BACBD6EE69}" type="pres">
      <dgm:prSet presAssocID="{09078112-175D-40FB-8E91-12181FDA4F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E3A6E9-9D4D-4980-966E-F2D570988B3F}" type="pres">
      <dgm:prSet presAssocID="{CC35A424-E159-4A19-A5B1-1D71FFF0DD07}" presName="aSpace" presStyleCnt="0"/>
      <dgm:spPr/>
    </dgm:pt>
    <dgm:pt modelId="{A2F9743F-BADB-47C7-A17F-09A730B37A80}" type="pres">
      <dgm:prSet presAssocID="{A59E549A-AA79-4CDD-8DEA-E4A30C411CA3}" presName="compNode" presStyleCnt="0"/>
      <dgm:spPr/>
    </dgm:pt>
    <dgm:pt modelId="{443735C7-E8E4-4CA4-8F5B-3911524301E1}" type="pres">
      <dgm:prSet presAssocID="{A59E549A-AA79-4CDD-8DEA-E4A30C411CA3}" presName="aNode" presStyleLbl="bgShp" presStyleIdx="1" presStyleCnt="2"/>
      <dgm:spPr/>
      <dgm:t>
        <a:bodyPr/>
        <a:lstStyle/>
        <a:p>
          <a:endParaRPr lang="uk-UA"/>
        </a:p>
      </dgm:t>
    </dgm:pt>
    <dgm:pt modelId="{AA623DC2-98AA-44A6-A164-26E7E1A0A031}" type="pres">
      <dgm:prSet presAssocID="{A59E549A-AA79-4CDD-8DEA-E4A30C411CA3}" presName="textNode" presStyleLbl="bgShp" presStyleIdx="1" presStyleCnt="2"/>
      <dgm:spPr/>
      <dgm:t>
        <a:bodyPr/>
        <a:lstStyle/>
        <a:p>
          <a:endParaRPr lang="uk-UA"/>
        </a:p>
      </dgm:t>
    </dgm:pt>
    <dgm:pt modelId="{035F0A1C-AF63-4E2A-AB6A-1FD98220CA83}" type="pres">
      <dgm:prSet presAssocID="{A59E549A-AA79-4CDD-8DEA-E4A30C411CA3}" presName="compChildNode" presStyleCnt="0"/>
      <dgm:spPr/>
    </dgm:pt>
    <dgm:pt modelId="{D6A22A69-89F5-4563-B676-C0FFD66162BD}" type="pres">
      <dgm:prSet presAssocID="{A59E549A-AA79-4CDD-8DEA-E4A30C411CA3}" presName="theInnerList" presStyleCnt="0"/>
      <dgm:spPr/>
    </dgm:pt>
    <dgm:pt modelId="{72CAE6BB-E172-4DEE-A7C6-CA12244BB3AC}" type="pres">
      <dgm:prSet presAssocID="{E319C852-A5C1-4AE3-BD5C-0DBE97AF516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A2CB37-361D-4061-9A56-160191A1ED55}" srcId="{A0775B60-2B9E-4F1E-987A-CEA68BE14E37}" destId="{CC35A424-E159-4A19-A5B1-1D71FFF0DD07}" srcOrd="0" destOrd="0" parTransId="{B60BD0FA-BC71-44DB-99ED-0C362F4B7089}" sibTransId="{237CB2DC-D6BC-4331-BF3D-DD647CEC5B32}"/>
    <dgm:cxn modelId="{1D054534-E521-4FB5-81B0-769C70D6D8DF}" type="presOf" srcId="{A59E549A-AA79-4CDD-8DEA-E4A30C411CA3}" destId="{443735C7-E8E4-4CA4-8F5B-3911524301E1}" srcOrd="0" destOrd="0" presId="urn:microsoft.com/office/officeart/2005/8/layout/lProcess2"/>
    <dgm:cxn modelId="{C04720A0-D25E-42B7-B845-B86FE59007AC}" type="presOf" srcId="{E319C852-A5C1-4AE3-BD5C-0DBE97AF5162}" destId="{72CAE6BB-E172-4DEE-A7C6-CA12244BB3AC}" srcOrd="0" destOrd="0" presId="urn:microsoft.com/office/officeart/2005/8/layout/lProcess2"/>
    <dgm:cxn modelId="{0BF2C459-6087-4CFD-B512-A9F2915D395A}" type="presOf" srcId="{A59E549A-AA79-4CDD-8DEA-E4A30C411CA3}" destId="{AA623DC2-98AA-44A6-A164-26E7E1A0A031}" srcOrd="1" destOrd="0" presId="urn:microsoft.com/office/officeart/2005/8/layout/lProcess2"/>
    <dgm:cxn modelId="{9E693192-151F-4AE5-9306-9699EE69CB15}" type="presOf" srcId="{CC35A424-E159-4A19-A5B1-1D71FFF0DD07}" destId="{A116C470-C9FC-40A4-8F38-39B5DF33C6B2}" srcOrd="1" destOrd="0" presId="urn:microsoft.com/office/officeart/2005/8/layout/lProcess2"/>
    <dgm:cxn modelId="{505B4C47-D1E4-408A-8729-CAD58664DE00}" srcId="{CC35A424-E159-4A19-A5B1-1D71FFF0DD07}" destId="{09078112-175D-40FB-8E91-12181FDA4F0F}" srcOrd="0" destOrd="0" parTransId="{E4BCC683-D25C-4F6E-9ABC-7B933BF1B1D5}" sibTransId="{D2EC1E17-A76B-4272-9B3E-EBC0A1E15557}"/>
    <dgm:cxn modelId="{EB601265-BB88-4D5F-9800-8C0A4AE711C0}" type="presOf" srcId="{09078112-175D-40FB-8E91-12181FDA4F0F}" destId="{2FF1F10E-E0D2-40F7-8573-C6BACBD6EE69}" srcOrd="0" destOrd="0" presId="urn:microsoft.com/office/officeart/2005/8/layout/lProcess2"/>
    <dgm:cxn modelId="{C89620EB-0635-45A1-BC77-C10F2BCC4779}" srcId="{A59E549A-AA79-4CDD-8DEA-E4A30C411CA3}" destId="{E319C852-A5C1-4AE3-BD5C-0DBE97AF5162}" srcOrd="0" destOrd="0" parTransId="{1B2D38B4-B0AC-4C4A-A884-C1FDAB2EA0C2}" sibTransId="{004F46D9-B2D9-4294-BC58-A3B15104F4F8}"/>
    <dgm:cxn modelId="{E331EE97-819E-4C81-8E38-2E529E40A998}" type="presOf" srcId="{CC35A424-E159-4A19-A5B1-1D71FFF0DD07}" destId="{A08E28F6-8A98-4884-AEDF-A7883BE8A827}" srcOrd="0" destOrd="0" presId="urn:microsoft.com/office/officeart/2005/8/layout/lProcess2"/>
    <dgm:cxn modelId="{5EF93E81-8AB2-45EC-BC3B-2415A0126DEC}" type="presOf" srcId="{A0775B60-2B9E-4F1E-987A-CEA68BE14E37}" destId="{FF4E2642-C22D-40F9-9C73-2615AE03B4CC}" srcOrd="0" destOrd="0" presId="urn:microsoft.com/office/officeart/2005/8/layout/lProcess2"/>
    <dgm:cxn modelId="{42E97E8C-5106-45E1-A0A2-0CF6406079E2}" srcId="{A0775B60-2B9E-4F1E-987A-CEA68BE14E37}" destId="{A59E549A-AA79-4CDD-8DEA-E4A30C411CA3}" srcOrd="1" destOrd="0" parTransId="{1580B2A6-F3A6-40B7-9B5D-0B13E0440DB0}" sibTransId="{6B919DE1-A725-48DF-80B7-2A6CB5395774}"/>
    <dgm:cxn modelId="{97A11392-75D7-4B52-B65E-A90796C9DC9F}" type="presParOf" srcId="{FF4E2642-C22D-40F9-9C73-2615AE03B4CC}" destId="{0078DCF4-6ADD-4345-BAD9-34C6EBE87970}" srcOrd="0" destOrd="0" presId="urn:microsoft.com/office/officeart/2005/8/layout/lProcess2"/>
    <dgm:cxn modelId="{CCD7D335-74A2-47A6-AD00-57C03ED4BF0F}" type="presParOf" srcId="{0078DCF4-6ADD-4345-BAD9-34C6EBE87970}" destId="{A08E28F6-8A98-4884-AEDF-A7883BE8A827}" srcOrd="0" destOrd="0" presId="urn:microsoft.com/office/officeart/2005/8/layout/lProcess2"/>
    <dgm:cxn modelId="{98C25FE5-DCEB-4A9E-9638-FCC45B8C91A1}" type="presParOf" srcId="{0078DCF4-6ADD-4345-BAD9-34C6EBE87970}" destId="{A116C470-C9FC-40A4-8F38-39B5DF33C6B2}" srcOrd="1" destOrd="0" presId="urn:microsoft.com/office/officeart/2005/8/layout/lProcess2"/>
    <dgm:cxn modelId="{04C501CF-82EE-45D3-816D-EAEB6CFEB67B}" type="presParOf" srcId="{0078DCF4-6ADD-4345-BAD9-34C6EBE87970}" destId="{BB594AC0-246F-464C-98BE-9F0381C591ED}" srcOrd="2" destOrd="0" presId="urn:microsoft.com/office/officeart/2005/8/layout/lProcess2"/>
    <dgm:cxn modelId="{C3C7CDAF-6F52-4934-BBE3-553D3F469588}" type="presParOf" srcId="{BB594AC0-246F-464C-98BE-9F0381C591ED}" destId="{8F76E09C-B5C4-4CDE-8B42-810CCEDA3055}" srcOrd="0" destOrd="0" presId="urn:microsoft.com/office/officeart/2005/8/layout/lProcess2"/>
    <dgm:cxn modelId="{0A5F1427-1CEB-4E89-BC24-BCF74435CC32}" type="presParOf" srcId="{8F76E09C-B5C4-4CDE-8B42-810CCEDA3055}" destId="{2FF1F10E-E0D2-40F7-8573-C6BACBD6EE69}" srcOrd="0" destOrd="0" presId="urn:microsoft.com/office/officeart/2005/8/layout/lProcess2"/>
    <dgm:cxn modelId="{E9272FD8-7DC7-4CF5-978A-5009E1ED265D}" type="presParOf" srcId="{FF4E2642-C22D-40F9-9C73-2615AE03B4CC}" destId="{03E3A6E9-9D4D-4980-966E-F2D570988B3F}" srcOrd="1" destOrd="0" presId="urn:microsoft.com/office/officeart/2005/8/layout/lProcess2"/>
    <dgm:cxn modelId="{F57BED2B-38F9-4C6D-BD0D-A84A737E2726}" type="presParOf" srcId="{FF4E2642-C22D-40F9-9C73-2615AE03B4CC}" destId="{A2F9743F-BADB-47C7-A17F-09A730B37A80}" srcOrd="2" destOrd="0" presId="urn:microsoft.com/office/officeart/2005/8/layout/lProcess2"/>
    <dgm:cxn modelId="{B9FE87A7-1A16-4A5F-A41C-6E309A5DE6A9}" type="presParOf" srcId="{A2F9743F-BADB-47C7-A17F-09A730B37A80}" destId="{443735C7-E8E4-4CA4-8F5B-3911524301E1}" srcOrd="0" destOrd="0" presId="urn:microsoft.com/office/officeart/2005/8/layout/lProcess2"/>
    <dgm:cxn modelId="{BB914A4F-AD6A-4B26-9200-0FCE31D00F0A}" type="presParOf" srcId="{A2F9743F-BADB-47C7-A17F-09A730B37A80}" destId="{AA623DC2-98AA-44A6-A164-26E7E1A0A031}" srcOrd="1" destOrd="0" presId="urn:microsoft.com/office/officeart/2005/8/layout/lProcess2"/>
    <dgm:cxn modelId="{E912C1CE-E2D8-478B-8D19-DBB295C37F3F}" type="presParOf" srcId="{A2F9743F-BADB-47C7-A17F-09A730B37A80}" destId="{035F0A1C-AF63-4E2A-AB6A-1FD98220CA83}" srcOrd="2" destOrd="0" presId="urn:microsoft.com/office/officeart/2005/8/layout/lProcess2"/>
    <dgm:cxn modelId="{8AF9DA4F-3A7C-4AA6-964E-B7F82FB666EF}" type="presParOf" srcId="{035F0A1C-AF63-4E2A-AB6A-1FD98220CA83}" destId="{D6A22A69-89F5-4563-B676-C0FFD66162BD}" srcOrd="0" destOrd="0" presId="urn:microsoft.com/office/officeart/2005/8/layout/lProcess2"/>
    <dgm:cxn modelId="{A129C917-C042-4252-9E39-1B4E61B89D47}" type="presParOf" srcId="{D6A22A69-89F5-4563-B676-C0FFD66162BD}" destId="{72CAE6BB-E172-4DEE-A7C6-CA12244BB3A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розгорнутою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(43*)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до 14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критеріями</a:t>
          </a:r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змісту</a:t>
          </a:r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мовного</a:t>
          </a:r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оформлення</a:t>
          </a:r>
          <a:r>
            <a:rPr lang="uk-UA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змістове наповнення</a:t>
          </a:r>
        </a:p>
        <a:p>
          <a:pPr algn="l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структура тексту та зв’язність</a:t>
          </a:r>
        </a:p>
        <a:p>
          <a:pPr algn="l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використання лексики</a:t>
          </a:r>
        </a:p>
        <a:p>
          <a:pPr algn="l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використання граматики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CE6F6992-2672-44AF-A92D-5C9F302CFB62}" type="presOf" srcId="{61DD1DD1-6F55-41E9-99A1-CDBCAC087423}" destId="{E298CCD2-09F2-42D6-92CF-F00E338202C2}" srcOrd="0" destOrd="0" presId="urn:microsoft.com/office/officeart/2005/8/layout/hList3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970F2027-9CC4-4ED2-BBD2-BF34B9DFDD1D}" type="presOf" srcId="{BE429AD1-3DEE-407B-B1A4-53DFE90FFDAE}" destId="{D2BB6A5F-F8D5-4CA5-8170-2B2664F8536A}" srcOrd="0" destOrd="0" presId="urn:microsoft.com/office/officeart/2005/8/layout/hList3"/>
    <dgm:cxn modelId="{BF5C9793-D658-4049-85FC-4342B970FA42}" type="presOf" srcId="{0FEB222D-CB3E-4098-B8B4-9F7B1040D10C}" destId="{B0F425F2-C2F3-447D-B9BC-EF4AE41C281D}" srcOrd="0" destOrd="0" presId="urn:microsoft.com/office/officeart/2005/8/layout/hList3"/>
    <dgm:cxn modelId="{BFBFB882-8B1A-46DE-B518-8DC2330A91EC}" type="presParOf" srcId="{D2BB6A5F-F8D5-4CA5-8170-2B2664F8536A}" destId="{E298CCD2-09F2-42D6-92CF-F00E338202C2}" srcOrd="0" destOrd="0" presId="urn:microsoft.com/office/officeart/2005/8/layout/hList3"/>
    <dgm:cxn modelId="{979FBE0B-1420-46DD-BF5A-5267ED58081F}" type="presParOf" srcId="{D2BB6A5F-F8D5-4CA5-8170-2B2664F8536A}" destId="{940EF9C0-55A6-46C0-B254-9088F153B595}" srcOrd="1" destOrd="0" presId="urn:microsoft.com/office/officeart/2005/8/layout/hList3"/>
    <dgm:cxn modelId="{A7F44CEE-01B2-4B45-887A-F2096AE0674B}" type="presParOf" srcId="{940EF9C0-55A6-46C0-B254-9088F153B595}" destId="{B0F425F2-C2F3-447D-B9BC-EF4AE41C281D}" srcOrd="0" destOrd="0" presId="urn:microsoft.com/office/officeart/2005/8/layout/hList3"/>
    <dgm:cxn modelId="{3DC3CC44-8282-4A7E-9D9F-446966789150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змістове наповнення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(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опрацювання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умов,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зазначених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комунікативній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ситуації): 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l"/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a1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перша умова: 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а2 – друга умова: 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 – третя умова: 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бали.</a:t>
          </a:r>
          <a:endParaRPr lang="uk-UA" sz="4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DD3B0E0B-2F58-4B03-97DD-5106D26A2057}" type="presOf" srcId="{BE429AD1-3DEE-407B-B1A4-53DFE90FFDAE}" destId="{D2BB6A5F-F8D5-4CA5-8170-2B2664F8536A}" srcOrd="0" destOrd="0" presId="urn:microsoft.com/office/officeart/2005/8/layout/hList3"/>
    <dgm:cxn modelId="{89E7F19C-8735-44BF-8271-D7800F45405E}" type="presOf" srcId="{0FEB222D-CB3E-4098-B8B4-9F7B1040D10C}" destId="{B0F425F2-C2F3-447D-B9BC-EF4AE41C281D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AE5F6F6F-360E-461D-B605-00A6CC61FE9B}" type="presOf" srcId="{61DD1DD1-6F55-41E9-99A1-CDBCAC087423}" destId="{E298CCD2-09F2-42D6-92CF-F00E338202C2}" srcOrd="0" destOrd="0" presId="urn:microsoft.com/office/officeart/2005/8/layout/hList3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2B9CEC9E-B2C6-4773-B55C-0C418A8ACAD9}" type="presParOf" srcId="{D2BB6A5F-F8D5-4CA5-8170-2B2664F8536A}" destId="{E298CCD2-09F2-42D6-92CF-F00E338202C2}" srcOrd="0" destOrd="0" presId="urn:microsoft.com/office/officeart/2005/8/layout/hList3"/>
    <dgm:cxn modelId="{A267E2D7-12AF-4847-A3BC-0B204AAA9336}" type="presParOf" srcId="{D2BB6A5F-F8D5-4CA5-8170-2B2664F8536A}" destId="{940EF9C0-55A6-46C0-B254-9088F153B595}" srcOrd="1" destOrd="0" presId="urn:microsoft.com/office/officeart/2005/8/layout/hList3"/>
    <dgm:cxn modelId="{39792C25-C669-407D-ACDE-D5309C25F011}" type="presParOf" srcId="{940EF9C0-55A6-46C0-B254-9088F153B595}" destId="{B0F425F2-C2F3-447D-B9BC-EF4AE41C281D}" srcOrd="0" destOrd="0" presId="urn:microsoft.com/office/officeart/2005/8/layout/hList3"/>
    <dgm:cxn modelId="{6E05004E-E423-4CE5-806C-EE70EE7362B3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структура тексту та зв’язність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l"/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b1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логіка викладу та зв’язність тексту (наявність з’єднувальних елементів у тексті): 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– відповідність письмового висловлення заданому формату (твір, лист (особистий, діловий): 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DBD2E324-49A8-4BC8-A463-54209AD02938}" type="presOf" srcId="{61DD1DD1-6F55-41E9-99A1-CDBCAC087423}" destId="{E298CCD2-09F2-42D6-92CF-F00E338202C2}" srcOrd="0" destOrd="0" presId="urn:microsoft.com/office/officeart/2005/8/layout/hList3"/>
    <dgm:cxn modelId="{F7914B57-AF87-4319-94FA-09AA43F23D51}" type="presOf" srcId="{BE429AD1-3DEE-407B-B1A4-53DFE90FFDAE}" destId="{D2BB6A5F-F8D5-4CA5-8170-2B2664F8536A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96BEA9F8-B247-4601-80B1-C331A0CD129E}" type="presOf" srcId="{0FEB222D-CB3E-4098-B8B4-9F7B1040D10C}" destId="{B0F425F2-C2F3-447D-B9BC-EF4AE41C281D}" srcOrd="0" destOrd="0" presId="urn:microsoft.com/office/officeart/2005/8/layout/hList3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5ED463C1-CBAA-41A1-B485-30516CA39387}" type="presParOf" srcId="{D2BB6A5F-F8D5-4CA5-8170-2B2664F8536A}" destId="{E298CCD2-09F2-42D6-92CF-F00E338202C2}" srcOrd="0" destOrd="0" presId="urn:microsoft.com/office/officeart/2005/8/layout/hList3"/>
    <dgm:cxn modelId="{CD183A33-4098-4DEE-8BF3-BAAA824081B2}" type="presParOf" srcId="{D2BB6A5F-F8D5-4CA5-8170-2B2664F8536A}" destId="{940EF9C0-55A6-46C0-B254-9088F153B595}" srcOrd="1" destOrd="0" presId="urn:microsoft.com/office/officeart/2005/8/layout/hList3"/>
    <dgm:cxn modelId="{C41E7994-32C3-47FD-91D2-0A946B42228F}" type="presParOf" srcId="{940EF9C0-55A6-46C0-B254-9088F153B595}" destId="{B0F425F2-C2F3-447D-B9BC-EF4AE41C281D}" srcOrd="0" destOrd="0" presId="urn:microsoft.com/office/officeart/2005/8/layout/hList3"/>
    <dgm:cxn modelId="{7594B7D5-588D-494D-97E8-796EEC31E8BE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uk-UA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– використання лексики</a:t>
          </a:r>
          <a:endParaRPr lang="uk-UA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ctr"/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Лексична наповнюваність, володіння лексичним матеріалом: 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3FD19393-C784-4677-9245-F5A338C28BCD}" type="presOf" srcId="{61DD1DD1-6F55-41E9-99A1-CDBCAC087423}" destId="{E298CCD2-09F2-42D6-92CF-F00E338202C2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46E97CA8-C2F8-40A3-A7A7-9A1F98DDBF5E}" type="presOf" srcId="{0FEB222D-CB3E-4098-B8B4-9F7B1040D10C}" destId="{B0F425F2-C2F3-447D-B9BC-EF4AE41C281D}" srcOrd="0" destOrd="0" presId="urn:microsoft.com/office/officeart/2005/8/layout/hList3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61DB7F59-1C0C-4A63-816C-E610FDB2FC73}" type="presOf" srcId="{BE429AD1-3DEE-407B-B1A4-53DFE90FFDAE}" destId="{D2BB6A5F-F8D5-4CA5-8170-2B2664F8536A}" srcOrd="0" destOrd="0" presId="urn:microsoft.com/office/officeart/2005/8/layout/hList3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1AE71D40-8BB7-4BDF-BDAE-BEF54AB152DF}" type="presParOf" srcId="{D2BB6A5F-F8D5-4CA5-8170-2B2664F8536A}" destId="{E298CCD2-09F2-42D6-92CF-F00E338202C2}" srcOrd="0" destOrd="0" presId="urn:microsoft.com/office/officeart/2005/8/layout/hList3"/>
    <dgm:cxn modelId="{D0A6D1F8-F8D4-4813-A036-87E79E6C13E4}" type="presParOf" srcId="{D2BB6A5F-F8D5-4CA5-8170-2B2664F8536A}" destId="{940EF9C0-55A6-46C0-B254-9088F153B595}" srcOrd="1" destOrd="0" presId="urn:microsoft.com/office/officeart/2005/8/layout/hList3"/>
    <dgm:cxn modelId="{51357FEB-873B-4D32-B42D-D67577C40E91}" type="presParOf" srcId="{940EF9C0-55A6-46C0-B254-9088F153B595}" destId="{B0F425F2-C2F3-447D-B9BC-EF4AE41C281D}" srcOrd="0" destOrd="0" presId="urn:microsoft.com/office/officeart/2005/8/layout/hList3"/>
    <dgm:cxn modelId="{B6420606-EEDA-45F4-9B01-E4F1C481DD7B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uk-UA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використання граматики: </a:t>
          </a:r>
          <a:endParaRPr lang="uk-UA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ctr"/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Морфологія, синтаксис, орфографія: 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58659434-3B23-48A3-8C1C-B114DC6A7C0A}" type="presOf" srcId="{BE429AD1-3DEE-407B-B1A4-53DFE90FFDAE}" destId="{D2BB6A5F-F8D5-4CA5-8170-2B2664F8536A}" srcOrd="0" destOrd="0" presId="urn:microsoft.com/office/officeart/2005/8/layout/hList3"/>
    <dgm:cxn modelId="{894948B1-315D-468B-B998-14FE2316EF9E}" type="presOf" srcId="{0FEB222D-CB3E-4098-B8B4-9F7B1040D10C}" destId="{B0F425F2-C2F3-447D-B9BC-EF4AE41C281D}" srcOrd="0" destOrd="0" presId="urn:microsoft.com/office/officeart/2005/8/layout/hList3"/>
    <dgm:cxn modelId="{45A350B5-8292-4573-A57C-49F16B6DE84E}" type="presOf" srcId="{61DD1DD1-6F55-41E9-99A1-CDBCAC087423}" destId="{E298CCD2-09F2-42D6-92CF-F00E338202C2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1233AAE8-40DA-4DE9-92FF-0FAA5387F094}" type="presParOf" srcId="{D2BB6A5F-F8D5-4CA5-8170-2B2664F8536A}" destId="{E298CCD2-09F2-42D6-92CF-F00E338202C2}" srcOrd="0" destOrd="0" presId="urn:microsoft.com/office/officeart/2005/8/layout/hList3"/>
    <dgm:cxn modelId="{B19FB87B-1319-4980-8419-231F0D12807C}" type="presParOf" srcId="{D2BB6A5F-F8D5-4CA5-8170-2B2664F8536A}" destId="{940EF9C0-55A6-46C0-B254-9088F153B595}" srcOrd="1" destOrd="0" presId="urn:microsoft.com/office/officeart/2005/8/layout/hList3"/>
    <dgm:cxn modelId="{69151298-75AE-40AA-A60D-872775690E5F}" type="presParOf" srcId="{940EF9C0-55A6-46C0-B254-9088F153B595}" destId="{B0F425F2-C2F3-447D-B9BC-EF4AE41C281D}" srcOrd="0" destOrd="0" presId="urn:microsoft.com/office/officeart/2005/8/layout/hList3"/>
    <dgm:cxn modelId="{0C437FA0-C2C1-445D-9BAB-0668D94FB914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а.Змістове наповнення (опрацювання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умов, зазначених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ситуації):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а1 – перша умова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опрацьована повністю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лише згадана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опрацьована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згадана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159908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51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1" presStyleCnt="7" custScaleX="417237" custScaleY="22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91FC3-4193-4AC9-AAD6-7913C7D7C632}" type="pres">
      <dgm:prSet presAssocID="{25325FBD-96F5-447B-A654-87A62AAD8B17}" presName="aSpace2" presStyleCnt="0"/>
      <dgm:spPr/>
    </dgm:pt>
    <dgm:pt modelId="{C42B7DD3-ACC4-47EE-814F-4C1F886FC0DE}" type="pres">
      <dgm:prSet presAssocID="{59049CFA-1CA2-42F6-9C37-1789A856D289}" presName="childNode" presStyleLbl="node1" presStyleIdx="2" presStyleCnt="7" custScaleX="414485" custScaleY="148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3" presStyleCnt="7" custScaleX="410145" custScaleY="320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5B9CEA64-D01A-42E0-9C21-7581E3C36721}" srcId="{18A92692-43F3-43BB-806E-4D4F9E4D5BCF}" destId="{78643FA8-3275-41FF-AC0F-3BB04F9F7E51}" srcOrd="2" destOrd="0" parTransId="{774C21DE-4D59-4862-808A-7519E796BE88}" sibTransId="{20564D27-DF5B-45E3-BF50-6823C47010D4}"/>
    <dgm:cxn modelId="{88B090A4-B28D-42D0-8B2E-39180AA53106}" type="presOf" srcId="{25325FBD-96F5-447B-A654-87A62AAD8B17}" destId="{D5FD733F-8A7A-4CFA-8F75-AF834789356A}" srcOrd="0" destOrd="0" presId="urn:microsoft.com/office/officeart/2005/8/layout/lProcess2"/>
    <dgm:cxn modelId="{0910C57B-5B3E-4419-BAB2-3AD1E796D0E9}" type="presOf" srcId="{0D3C7878-FE1E-45DB-9DB1-AF9D560E7601}" destId="{7410C716-A071-4F61-A6D7-45B702CA1411}" srcOrd="0" destOrd="0" presId="urn:microsoft.com/office/officeart/2005/8/layout/lProcess2"/>
    <dgm:cxn modelId="{33CF8550-4F3D-42E7-ADC5-B8D96A39971A}" type="presOf" srcId="{0D3C7878-FE1E-45DB-9DB1-AF9D560E7601}" destId="{53F30786-40EB-4A73-9A2F-C3F512296DF6}" srcOrd="1" destOrd="0" presId="urn:microsoft.com/office/officeart/2005/8/layout/lProcess2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8AA2CBFF-C788-40BD-B6C2-BF0D52901A9F}" type="presOf" srcId="{18A92692-43F3-43BB-806E-4D4F9E4D5BCF}" destId="{4E9A9709-6C8F-4CD3-A85B-68C556137E43}" srcOrd="1" destOrd="0" presId="urn:microsoft.com/office/officeart/2005/8/layout/lProcess2"/>
    <dgm:cxn modelId="{4CD94BB0-3152-47F6-AC28-3C6680753A90}" type="presOf" srcId="{30582994-6A8E-4EE0-978B-75D6586B3E92}" destId="{F0A97F0A-CFBB-4C4C-A523-CECEE6EFB0CB}" srcOrd="0" destOrd="0" presId="urn:microsoft.com/office/officeart/2005/8/layout/lProcess2"/>
    <dgm:cxn modelId="{2328DD94-51D6-4550-AC0E-1D22A516A897}" type="presOf" srcId="{59049CFA-1CA2-42F6-9C37-1789A856D289}" destId="{C42B7DD3-ACC4-47EE-814F-4C1F886FC0DE}" srcOrd="0" destOrd="0" presId="urn:microsoft.com/office/officeart/2005/8/layout/lProcess2"/>
    <dgm:cxn modelId="{15A13054-2077-40C3-B53D-C171151DE871}" type="presOf" srcId="{A652F3BE-4D65-433A-82E1-EFC519846D15}" destId="{81AD5CD9-A335-406C-A6BE-2DD487CB36A0}" srcOrd="1" destOrd="0" presId="urn:microsoft.com/office/officeart/2005/8/layout/lProcess2"/>
    <dgm:cxn modelId="{EB2A5049-55AA-44D1-B78D-DFF32C5F4095}" type="presOf" srcId="{18A92692-43F3-43BB-806E-4D4F9E4D5BCF}" destId="{ECA2F413-6158-4499-A2D7-01B5BE7A164C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8255D409-B542-4502-BF5C-A3012A82B310}" type="presOf" srcId="{78643FA8-3275-41FF-AC0F-3BB04F9F7E51}" destId="{6C210CC3-96AE-4177-AEC7-E5282B87ACDB}" srcOrd="0" destOrd="0" presId="urn:microsoft.com/office/officeart/2005/8/layout/lProcess2"/>
    <dgm:cxn modelId="{719D3328-29B3-4818-9C3A-3C8988D5A19B}" type="presOf" srcId="{F319D928-9E3E-4F8C-8A48-428B3F3E9A5C}" destId="{AA886076-E92E-48CE-ABA5-52483A55B9B6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6B0040AC-C444-4B3C-A2B7-6A3AA2C54D2C}" type="presOf" srcId="{68FBDFAC-2D68-44CD-9B17-84456EB9DD85}" destId="{926C2ECD-BE9C-49FA-BAED-BCABE39D4631}" srcOrd="0" destOrd="0" presId="urn:microsoft.com/office/officeart/2005/8/layout/lProcess2"/>
    <dgm:cxn modelId="{81DEBD65-4B11-4A05-9951-E578F4455768}" type="presOf" srcId="{66D511D8-7BEE-42A8-A9AA-A37B7F916737}" destId="{875A21CD-56D8-46EB-821F-3B844EABE572}" srcOrd="0" destOrd="0" presId="urn:microsoft.com/office/officeart/2005/8/layout/lProcess2"/>
    <dgm:cxn modelId="{7BE13A6D-A66A-48D4-82BF-4E2E36E1EEA3}" type="presOf" srcId="{B67320EB-BE6A-4B7E-909B-F02E343BCC7A}" destId="{765F0FBA-3EE4-4E9E-9460-44163F9D498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7797CE69-7B37-453F-BCD6-53B9ECF4F3B6}" srcId="{18A92692-43F3-43BB-806E-4D4F9E4D5BCF}" destId="{59049CFA-1CA2-42F6-9C37-1789A856D289}" srcOrd="1" destOrd="0" parTransId="{A1E59C67-8786-41D8-9E40-4315523CF9B3}" sibTransId="{EF780858-894A-426D-95A6-5C172D6C5833}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76D08BBA-65BA-4B20-9E63-C1570EF23348}" type="presOf" srcId="{A652F3BE-4D65-433A-82E1-EFC519846D15}" destId="{7C960362-F649-454A-9CE7-C5E29C5EDFA7}" srcOrd="0" destOrd="0" presId="urn:microsoft.com/office/officeart/2005/8/layout/lProcess2"/>
    <dgm:cxn modelId="{E3CF2C4A-5426-45FF-BC5D-5494E76AA270}" type="presParOf" srcId="{926C2ECD-BE9C-49FA-BAED-BCABE39D4631}" destId="{734D6575-07D6-4C20-AD4B-23D28F1F41DA}" srcOrd="0" destOrd="0" presId="urn:microsoft.com/office/officeart/2005/8/layout/lProcess2"/>
    <dgm:cxn modelId="{5DB703CE-CEF3-49FC-9358-BE6032F3ACC0}" type="presParOf" srcId="{734D6575-07D6-4C20-AD4B-23D28F1F41DA}" destId="{7410C716-A071-4F61-A6D7-45B702CA1411}" srcOrd="0" destOrd="0" presId="urn:microsoft.com/office/officeart/2005/8/layout/lProcess2"/>
    <dgm:cxn modelId="{ADAFB7FC-0219-4EBD-BDC6-147A95D7165B}" type="presParOf" srcId="{734D6575-07D6-4C20-AD4B-23D28F1F41DA}" destId="{53F30786-40EB-4A73-9A2F-C3F512296DF6}" srcOrd="1" destOrd="0" presId="urn:microsoft.com/office/officeart/2005/8/layout/lProcess2"/>
    <dgm:cxn modelId="{6B9C4B58-EBCC-4F3B-8D56-0D7A4247570F}" type="presParOf" srcId="{734D6575-07D6-4C20-AD4B-23D28F1F41DA}" destId="{3DA8037C-2C71-4D73-BC1B-4D3122283843}" srcOrd="2" destOrd="0" presId="urn:microsoft.com/office/officeart/2005/8/layout/lProcess2"/>
    <dgm:cxn modelId="{BE0B49FE-C418-4316-87ED-BAAF925D8651}" type="presParOf" srcId="{3DA8037C-2C71-4D73-BC1B-4D3122283843}" destId="{7903846B-CE3E-49E4-B5E3-3AF4ACB4DBF9}" srcOrd="0" destOrd="0" presId="urn:microsoft.com/office/officeart/2005/8/layout/lProcess2"/>
    <dgm:cxn modelId="{75DDBD86-D5EE-4F2B-B7AC-17CA99AD3EA2}" type="presParOf" srcId="{7903846B-CE3E-49E4-B5E3-3AF4ACB4DBF9}" destId="{875A21CD-56D8-46EB-821F-3B844EABE572}" srcOrd="0" destOrd="0" presId="urn:microsoft.com/office/officeart/2005/8/layout/lProcess2"/>
    <dgm:cxn modelId="{6831A0BD-8B94-4312-893B-4A4BE70FDF92}" type="presParOf" srcId="{926C2ECD-BE9C-49FA-BAED-BCABE39D4631}" destId="{68228215-2ED8-4791-B04A-BE0B563D20E5}" srcOrd="1" destOrd="0" presId="urn:microsoft.com/office/officeart/2005/8/layout/lProcess2"/>
    <dgm:cxn modelId="{1F43115C-AE89-4DA0-B079-2CB2C5C68AB2}" type="presParOf" srcId="{926C2ECD-BE9C-49FA-BAED-BCABE39D4631}" destId="{BB2A0B37-E447-433A-81A4-C734ADAC06C4}" srcOrd="2" destOrd="0" presId="urn:microsoft.com/office/officeart/2005/8/layout/lProcess2"/>
    <dgm:cxn modelId="{56EDE946-4320-41B9-8498-BA00FA5C4782}" type="presParOf" srcId="{BB2A0B37-E447-433A-81A4-C734ADAC06C4}" destId="{ECA2F413-6158-4499-A2D7-01B5BE7A164C}" srcOrd="0" destOrd="0" presId="urn:microsoft.com/office/officeart/2005/8/layout/lProcess2"/>
    <dgm:cxn modelId="{59F26E14-29E7-4D0B-8C5F-B991291F6A6D}" type="presParOf" srcId="{BB2A0B37-E447-433A-81A4-C734ADAC06C4}" destId="{4E9A9709-6C8F-4CD3-A85B-68C556137E43}" srcOrd="1" destOrd="0" presId="urn:microsoft.com/office/officeart/2005/8/layout/lProcess2"/>
    <dgm:cxn modelId="{CDDA5C20-440E-4E37-9E73-395841EB4ED5}" type="presParOf" srcId="{BB2A0B37-E447-433A-81A4-C734ADAC06C4}" destId="{BC9700DC-3B50-417A-B691-07F4D2E7FF3E}" srcOrd="2" destOrd="0" presId="urn:microsoft.com/office/officeart/2005/8/layout/lProcess2"/>
    <dgm:cxn modelId="{9DA9B212-5A0B-4919-9530-17298689C3CD}" type="presParOf" srcId="{BC9700DC-3B50-417A-B691-07F4D2E7FF3E}" destId="{22C7E491-F6A7-478A-B5BB-0A9DB9A1CAA1}" srcOrd="0" destOrd="0" presId="urn:microsoft.com/office/officeart/2005/8/layout/lProcess2"/>
    <dgm:cxn modelId="{91FCA02F-AEEA-4C71-AE85-B604172D9FE1}" type="presParOf" srcId="{22C7E491-F6A7-478A-B5BB-0A9DB9A1CAA1}" destId="{D5FD733F-8A7A-4CFA-8F75-AF834789356A}" srcOrd="0" destOrd="0" presId="urn:microsoft.com/office/officeart/2005/8/layout/lProcess2"/>
    <dgm:cxn modelId="{32404A66-3AFA-4E27-BD24-58BD34B4F6B4}" type="presParOf" srcId="{22C7E491-F6A7-478A-B5BB-0A9DB9A1CAA1}" destId="{02591FC3-4193-4AC9-AAD6-7913C7D7C632}" srcOrd="1" destOrd="0" presId="urn:microsoft.com/office/officeart/2005/8/layout/lProcess2"/>
    <dgm:cxn modelId="{F18D3EC8-6824-452D-959B-3E436AD791BA}" type="presParOf" srcId="{22C7E491-F6A7-478A-B5BB-0A9DB9A1CAA1}" destId="{C42B7DD3-ACC4-47EE-814F-4C1F886FC0DE}" srcOrd="2" destOrd="0" presId="urn:microsoft.com/office/officeart/2005/8/layout/lProcess2"/>
    <dgm:cxn modelId="{14005C25-CF87-4D9C-A9DD-E489C9891C24}" type="presParOf" srcId="{22C7E491-F6A7-478A-B5BB-0A9DB9A1CAA1}" destId="{244CA635-FBD1-499D-8739-A685115591B9}" srcOrd="3" destOrd="0" presId="urn:microsoft.com/office/officeart/2005/8/layout/lProcess2"/>
    <dgm:cxn modelId="{A5679850-CEE0-4590-BA74-1C5950E12D73}" type="presParOf" srcId="{22C7E491-F6A7-478A-B5BB-0A9DB9A1CAA1}" destId="{6C210CC3-96AE-4177-AEC7-E5282B87ACDB}" srcOrd="4" destOrd="0" presId="urn:microsoft.com/office/officeart/2005/8/layout/lProcess2"/>
    <dgm:cxn modelId="{A96DB838-E8B5-4D89-A6B4-BFA4A85879AF}" type="presParOf" srcId="{926C2ECD-BE9C-49FA-BAED-BCABE39D4631}" destId="{C0386CC2-00FD-4FDF-ACF7-3FFC9A53C5BD}" srcOrd="3" destOrd="0" presId="urn:microsoft.com/office/officeart/2005/8/layout/lProcess2"/>
    <dgm:cxn modelId="{0C2D7405-1138-43A9-8A24-A289D0F00D0A}" type="presParOf" srcId="{926C2ECD-BE9C-49FA-BAED-BCABE39D4631}" destId="{817B8CB0-CF94-4004-AA18-97958BAC08C7}" srcOrd="4" destOrd="0" presId="urn:microsoft.com/office/officeart/2005/8/layout/lProcess2"/>
    <dgm:cxn modelId="{478BBDEA-511B-4126-845E-894148A0E2E2}" type="presParOf" srcId="{817B8CB0-CF94-4004-AA18-97958BAC08C7}" destId="{7C960362-F649-454A-9CE7-C5E29C5EDFA7}" srcOrd="0" destOrd="0" presId="urn:microsoft.com/office/officeart/2005/8/layout/lProcess2"/>
    <dgm:cxn modelId="{0B3C0B78-31F1-46B6-8013-A6FF1565B897}" type="presParOf" srcId="{817B8CB0-CF94-4004-AA18-97958BAC08C7}" destId="{81AD5CD9-A335-406C-A6BE-2DD487CB36A0}" srcOrd="1" destOrd="0" presId="urn:microsoft.com/office/officeart/2005/8/layout/lProcess2"/>
    <dgm:cxn modelId="{0265153B-F3F4-4367-A31A-2430AC808612}" type="presParOf" srcId="{817B8CB0-CF94-4004-AA18-97958BAC08C7}" destId="{C0B5CBC7-0A5D-4A47-A08D-2A213E669B26}" srcOrd="2" destOrd="0" presId="urn:microsoft.com/office/officeart/2005/8/layout/lProcess2"/>
    <dgm:cxn modelId="{129BF491-AD05-42E0-90AA-1C65599C4F61}" type="presParOf" srcId="{C0B5CBC7-0A5D-4A47-A08D-2A213E669B26}" destId="{78F6DA3C-10E5-4B0B-8EE2-F04EB9744B2E}" srcOrd="0" destOrd="0" presId="urn:microsoft.com/office/officeart/2005/8/layout/lProcess2"/>
    <dgm:cxn modelId="{C7897DF0-890E-46DA-8F10-692AF5773E75}" type="presParOf" srcId="{78F6DA3C-10E5-4B0B-8EE2-F04EB9744B2E}" destId="{AA886076-E92E-48CE-ABA5-52483A55B9B6}" srcOrd="0" destOrd="0" presId="urn:microsoft.com/office/officeart/2005/8/layout/lProcess2"/>
    <dgm:cxn modelId="{59348069-21DC-45B5-A5E1-F391EC425CAF}" type="presParOf" srcId="{78F6DA3C-10E5-4B0B-8EE2-F04EB9744B2E}" destId="{12238A51-9958-416F-BEE5-352DA909A358}" srcOrd="1" destOrd="0" presId="urn:microsoft.com/office/officeart/2005/8/layout/lProcess2"/>
    <dgm:cxn modelId="{7607EA95-4ED1-431C-A595-C712E6D789CB}" type="presParOf" srcId="{78F6DA3C-10E5-4B0B-8EE2-F04EB9744B2E}" destId="{F0A97F0A-CFBB-4C4C-A523-CECEE6EFB0CB}" srcOrd="2" destOrd="0" presId="urn:microsoft.com/office/officeart/2005/8/layout/lProcess2"/>
    <dgm:cxn modelId="{63EA0F3D-4A40-4296-A1D2-21084C047FAD}" type="presParOf" srcId="{78F6DA3C-10E5-4B0B-8EE2-F04EB9744B2E}" destId="{94E5583C-240C-4214-AAF7-60850F7C7029}" srcOrd="3" destOrd="0" presId="urn:microsoft.com/office/officeart/2005/8/layout/lProcess2"/>
    <dgm:cxn modelId="{27CE5C13-87B5-4E4F-8512-D52584B23C4C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а.Змістове наповнення (опрацювання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умов, зазначених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ситуації):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а2 – друга умова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опрацьована повністю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лише згадана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опрацьована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згадана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159908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51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1" presStyleCnt="7" custScaleX="417237" custScaleY="22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91FC3-4193-4AC9-AAD6-7913C7D7C632}" type="pres">
      <dgm:prSet presAssocID="{25325FBD-96F5-447B-A654-87A62AAD8B17}" presName="aSpace2" presStyleCnt="0"/>
      <dgm:spPr/>
    </dgm:pt>
    <dgm:pt modelId="{C42B7DD3-ACC4-47EE-814F-4C1F886FC0DE}" type="pres">
      <dgm:prSet presAssocID="{59049CFA-1CA2-42F6-9C37-1789A856D289}" presName="childNode" presStyleLbl="node1" presStyleIdx="2" presStyleCnt="7" custScaleX="414485" custScaleY="148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3" presStyleCnt="7" custScaleX="410145" custScaleY="320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0F4432-F5E0-475F-A441-019BF0326D35}" type="presOf" srcId="{66D511D8-7BEE-42A8-A9AA-A37B7F916737}" destId="{875A21CD-56D8-46EB-821F-3B844EABE572}" srcOrd="0" destOrd="0" presId="urn:microsoft.com/office/officeart/2005/8/layout/lProcess2"/>
    <dgm:cxn modelId="{2CD8200A-EC4C-4D02-AA5E-72EEAA5B1A5F}" type="presOf" srcId="{0D3C7878-FE1E-45DB-9DB1-AF9D560E7601}" destId="{7410C716-A071-4F61-A6D7-45B702CA1411}" srcOrd="0" destOrd="0" presId="urn:microsoft.com/office/officeart/2005/8/layout/lProcess2"/>
    <dgm:cxn modelId="{284F25B4-59AC-481A-AC90-6E86B2E62630}" type="presOf" srcId="{A652F3BE-4D65-433A-82E1-EFC519846D15}" destId="{7C960362-F649-454A-9CE7-C5E29C5EDFA7}" srcOrd="0" destOrd="0" presId="urn:microsoft.com/office/officeart/2005/8/layout/lProcess2"/>
    <dgm:cxn modelId="{D443E11F-D240-447B-A16C-6FDD556101AE}" type="presOf" srcId="{0D3C7878-FE1E-45DB-9DB1-AF9D560E7601}" destId="{53F30786-40EB-4A73-9A2F-C3F512296DF6}" srcOrd="1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0FB08DB-465A-4003-826F-AFFF3B469B2C}" type="presOf" srcId="{30582994-6A8E-4EE0-978B-75D6586B3E92}" destId="{F0A97F0A-CFBB-4C4C-A523-CECEE6EFB0CB}" srcOrd="0" destOrd="0" presId="urn:microsoft.com/office/officeart/2005/8/layout/lProcess2"/>
    <dgm:cxn modelId="{4AE7FB1B-B430-405A-8431-FA1A5E303575}" type="presOf" srcId="{59049CFA-1CA2-42F6-9C37-1789A856D289}" destId="{C42B7DD3-ACC4-47EE-814F-4C1F886FC0DE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F683E95C-DAE0-4302-8538-8DCF4DFE6C02}" type="presOf" srcId="{25325FBD-96F5-447B-A654-87A62AAD8B17}" destId="{D5FD733F-8A7A-4CFA-8F75-AF834789356A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5B9CEA64-D01A-42E0-9C21-7581E3C36721}" srcId="{18A92692-43F3-43BB-806E-4D4F9E4D5BCF}" destId="{78643FA8-3275-41FF-AC0F-3BB04F9F7E51}" srcOrd="2" destOrd="0" parTransId="{774C21DE-4D59-4862-808A-7519E796BE88}" sibTransId="{20564D27-DF5B-45E3-BF50-6823C47010D4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EF7FB7BC-F4E3-4AEE-9F89-077B7CCB1919}" type="presOf" srcId="{B67320EB-BE6A-4B7E-909B-F02E343BCC7A}" destId="{765F0FBA-3EE4-4E9E-9460-44163F9D498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B4E5BC88-07D0-455B-9F11-87DC32AC900C}" type="presOf" srcId="{18A92692-43F3-43BB-806E-4D4F9E4D5BCF}" destId="{4E9A9709-6C8F-4CD3-A85B-68C556137E43}" srcOrd="1" destOrd="0" presId="urn:microsoft.com/office/officeart/2005/8/layout/lProcess2"/>
    <dgm:cxn modelId="{C15F7838-34EC-4A2E-96CF-E0F70C995B38}" type="presOf" srcId="{F319D928-9E3E-4F8C-8A48-428B3F3E9A5C}" destId="{AA886076-E92E-48CE-ABA5-52483A55B9B6}" srcOrd="0" destOrd="0" presId="urn:microsoft.com/office/officeart/2005/8/layout/lProcess2"/>
    <dgm:cxn modelId="{3E767911-C7F7-462B-9691-84F771B74041}" type="presOf" srcId="{A652F3BE-4D65-433A-82E1-EFC519846D15}" destId="{81AD5CD9-A335-406C-A6BE-2DD487CB36A0}" srcOrd="1" destOrd="0" presId="urn:microsoft.com/office/officeart/2005/8/layout/lProcess2"/>
    <dgm:cxn modelId="{5BE311B6-A24D-42DF-BA9D-3A84315FA2FA}" type="presOf" srcId="{68FBDFAC-2D68-44CD-9B17-84456EB9DD85}" destId="{926C2ECD-BE9C-49FA-BAED-BCABE39D4631}" srcOrd="0" destOrd="0" presId="urn:microsoft.com/office/officeart/2005/8/layout/lProcess2"/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0300F91C-D0BF-40B8-B898-9899B608ECB3}" type="presOf" srcId="{78643FA8-3275-41FF-AC0F-3BB04F9F7E51}" destId="{6C210CC3-96AE-4177-AEC7-E5282B87ACDB}" srcOrd="0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7797CE69-7B37-453F-BCD6-53B9ECF4F3B6}" srcId="{18A92692-43F3-43BB-806E-4D4F9E4D5BCF}" destId="{59049CFA-1CA2-42F6-9C37-1789A856D289}" srcOrd="1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BD92435D-43D0-4EA5-89CC-E0DA03C55460}" type="presOf" srcId="{18A92692-43F3-43BB-806E-4D4F9E4D5BCF}" destId="{ECA2F413-6158-4499-A2D7-01B5BE7A164C}" srcOrd="0" destOrd="0" presId="urn:microsoft.com/office/officeart/2005/8/layout/lProcess2"/>
    <dgm:cxn modelId="{7947FADF-42D4-4865-9743-773CC1FD6882}" type="presParOf" srcId="{926C2ECD-BE9C-49FA-BAED-BCABE39D4631}" destId="{734D6575-07D6-4C20-AD4B-23D28F1F41DA}" srcOrd="0" destOrd="0" presId="urn:microsoft.com/office/officeart/2005/8/layout/lProcess2"/>
    <dgm:cxn modelId="{BA5C1412-E1CF-4011-8DF2-9E9BB19140B6}" type="presParOf" srcId="{734D6575-07D6-4C20-AD4B-23D28F1F41DA}" destId="{7410C716-A071-4F61-A6D7-45B702CA1411}" srcOrd="0" destOrd="0" presId="urn:microsoft.com/office/officeart/2005/8/layout/lProcess2"/>
    <dgm:cxn modelId="{4374AA04-B254-4DF8-8642-98F0192CA78C}" type="presParOf" srcId="{734D6575-07D6-4C20-AD4B-23D28F1F41DA}" destId="{53F30786-40EB-4A73-9A2F-C3F512296DF6}" srcOrd="1" destOrd="0" presId="urn:microsoft.com/office/officeart/2005/8/layout/lProcess2"/>
    <dgm:cxn modelId="{F9C7C46B-1F5F-4A46-BD0C-EE177D330D4B}" type="presParOf" srcId="{734D6575-07D6-4C20-AD4B-23D28F1F41DA}" destId="{3DA8037C-2C71-4D73-BC1B-4D3122283843}" srcOrd="2" destOrd="0" presId="urn:microsoft.com/office/officeart/2005/8/layout/lProcess2"/>
    <dgm:cxn modelId="{0D0962F1-8622-489A-ACA2-957C51CF8426}" type="presParOf" srcId="{3DA8037C-2C71-4D73-BC1B-4D3122283843}" destId="{7903846B-CE3E-49E4-B5E3-3AF4ACB4DBF9}" srcOrd="0" destOrd="0" presId="urn:microsoft.com/office/officeart/2005/8/layout/lProcess2"/>
    <dgm:cxn modelId="{D0F02D88-885C-40F4-A14B-0D44C03FD21B}" type="presParOf" srcId="{7903846B-CE3E-49E4-B5E3-3AF4ACB4DBF9}" destId="{875A21CD-56D8-46EB-821F-3B844EABE572}" srcOrd="0" destOrd="0" presId="urn:microsoft.com/office/officeart/2005/8/layout/lProcess2"/>
    <dgm:cxn modelId="{D1FB2EF3-4A6C-4EA2-A192-7C2A857A47D9}" type="presParOf" srcId="{926C2ECD-BE9C-49FA-BAED-BCABE39D4631}" destId="{68228215-2ED8-4791-B04A-BE0B563D20E5}" srcOrd="1" destOrd="0" presId="urn:microsoft.com/office/officeart/2005/8/layout/lProcess2"/>
    <dgm:cxn modelId="{982E0AA1-2F99-4705-A8F0-029C74DB1829}" type="presParOf" srcId="{926C2ECD-BE9C-49FA-BAED-BCABE39D4631}" destId="{BB2A0B37-E447-433A-81A4-C734ADAC06C4}" srcOrd="2" destOrd="0" presId="urn:microsoft.com/office/officeart/2005/8/layout/lProcess2"/>
    <dgm:cxn modelId="{03E15177-66C7-48AF-B774-E634B9C5B9B6}" type="presParOf" srcId="{BB2A0B37-E447-433A-81A4-C734ADAC06C4}" destId="{ECA2F413-6158-4499-A2D7-01B5BE7A164C}" srcOrd="0" destOrd="0" presId="urn:microsoft.com/office/officeart/2005/8/layout/lProcess2"/>
    <dgm:cxn modelId="{C5C3054C-B39B-4FDD-8F24-2690FA8D35B4}" type="presParOf" srcId="{BB2A0B37-E447-433A-81A4-C734ADAC06C4}" destId="{4E9A9709-6C8F-4CD3-A85B-68C556137E43}" srcOrd="1" destOrd="0" presId="urn:microsoft.com/office/officeart/2005/8/layout/lProcess2"/>
    <dgm:cxn modelId="{87598A9F-FE34-4F4A-99FC-D474A6BAEEAC}" type="presParOf" srcId="{BB2A0B37-E447-433A-81A4-C734ADAC06C4}" destId="{BC9700DC-3B50-417A-B691-07F4D2E7FF3E}" srcOrd="2" destOrd="0" presId="urn:microsoft.com/office/officeart/2005/8/layout/lProcess2"/>
    <dgm:cxn modelId="{7614F75E-B9F1-496A-9527-121C76FCD00C}" type="presParOf" srcId="{BC9700DC-3B50-417A-B691-07F4D2E7FF3E}" destId="{22C7E491-F6A7-478A-B5BB-0A9DB9A1CAA1}" srcOrd="0" destOrd="0" presId="urn:microsoft.com/office/officeart/2005/8/layout/lProcess2"/>
    <dgm:cxn modelId="{308BD9DE-4807-487A-91E9-DF5DF655E406}" type="presParOf" srcId="{22C7E491-F6A7-478A-B5BB-0A9DB9A1CAA1}" destId="{D5FD733F-8A7A-4CFA-8F75-AF834789356A}" srcOrd="0" destOrd="0" presId="urn:microsoft.com/office/officeart/2005/8/layout/lProcess2"/>
    <dgm:cxn modelId="{CE681CBC-EBE0-4803-ABE0-A1426EE14A5F}" type="presParOf" srcId="{22C7E491-F6A7-478A-B5BB-0A9DB9A1CAA1}" destId="{02591FC3-4193-4AC9-AAD6-7913C7D7C632}" srcOrd="1" destOrd="0" presId="urn:microsoft.com/office/officeart/2005/8/layout/lProcess2"/>
    <dgm:cxn modelId="{C9577246-C9EC-433C-8C9C-424548920309}" type="presParOf" srcId="{22C7E491-F6A7-478A-B5BB-0A9DB9A1CAA1}" destId="{C42B7DD3-ACC4-47EE-814F-4C1F886FC0DE}" srcOrd="2" destOrd="0" presId="urn:microsoft.com/office/officeart/2005/8/layout/lProcess2"/>
    <dgm:cxn modelId="{3D5E4145-6E4D-41F1-BEC6-758D0BE3D62C}" type="presParOf" srcId="{22C7E491-F6A7-478A-B5BB-0A9DB9A1CAA1}" destId="{244CA635-FBD1-499D-8739-A685115591B9}" srcOrd="3" destOrd="0" presId="urn:microsoft.com/office/officeart/2005/8/layout/lProcess2"/>
    <dgm:cxn modelId="{5D4B45C3-5288-42FC-BF09-693953903CCB}" type="presParOf" srcId="{22C7E491-F6A7-478A-B5BB-0A9DB9A1CAA1}" destId="{6C210CC3-96AE-4177-AEC7-E5282B87ACDB}" srcOrd="4" destOrd="0" presId="urn:microsoft.com/office/officeart/2005/8/layout/lProcess2"/>
    <dgm:cxn modelId="{875F16CE-7265-426E-A154-6FB1245AE476}" type="presParOf" srcId="{926C2ECD-BE9C-49FA-BAED-BCABE39D4631}" destId="{C0386CC2-00FD-4FDF-ACF7-3FFC9A53C5BD}" srcOrd="3" destOrd="0" presId="urn:microsoft.com/office/officeart/2005/8/layout/lProcess2"/>
    <dgm:cxn modelId="{2001856A-F0C7-4E0A-BD7C-5CDE6ED2E09B}" type="presParOf" srcId="{926C2ECD-BE9C-49FA-BAED-BCABE39D4631}" destId="{817B8CB0-CF94-4004-AA18-97958BAC08C7}" srcOrd="4" destOrd="0" presId="urn:microsoft.com/office/officeart/2005/8/layout/lProcess2"/>
    <dgm:cxn modelId="{B648265F-C003-4402-A4B0-A56E4DB4D7C2}" type="presParOf" srcId="{817B8CB0-CF94-4004-AA18-97958BAC08C7}" destId="{7C960362-F649-454A-9CE7-C5E29C5EDFA7}" srcOrd="0" destOrd="0" presId="urn:microsoft.com/office/officeart/2005/8/layout/lProcess2"/>
    <dgm:cxn modelId="{3C46CC29-DB0E-4667-BA8F-8B0126627B36}" type="presParOf" srcId="{817B8CB0-CF94-4004-AA18-97958BAC08C7}" destId="{81AD5CD9-A335-406C-A6BE-2DD487CB36A0}" srcOrd="1" destOrd="0" presId="urn:microsoft.com/office/officeart/2005/8/layout/lProcess2"/>
    <dgm:cxn modelId="{AACD47D8-95CA-40A0-A824-4D3828AFBAA4}" type="presParOf" srcId="{817B8CB0-CF94-4004-AA18-97958BAC08C7}" destId="{C0B5CBC7-0A5D-4A47-A08D-2A213E669B26}" srcOrd="2" destOrd="0" presId="urn:microsoft.com/office/officeart/2005/8/layout/lProcess2"/>
    <dgm:cxn modelId="{CAFEF8B7-4C46-4AA7-8FEF-3366444ED6BF}" type="presParOf" srcId="{C0B5CBC7-0A5D-4A47-A08D-2A213E669B26}" destId="{78F6DA3C-10E5-4B0B-8EE2-F04EB9744B2E}" srcOrd="0" destOrd="0" presId="urn:microsoft.com/office/officeart/2005/8/layout/lProcess2"/>
    <dgm:cxn modelId="{FE0785E3-C8DB-4B65-B6BC-0E91298A653D}" type="presParOf" srcId="{78F6DA3C-10E5-4B0B-8EE2-F04EB9744B2E}" destId="{AA886076-E92E-48CE-ABA5-52483A55B9B6}" srcOrd="0" destOrd="0" presId="urn:microsoft.com/office/officeart/2005/8/layout/lProcess2"/>
    <dgm:cxn modelId="{0A8F831C-D8CC-41B7-989A-7D14275F33B7}" type="presParOf" srcId="{78F6DA3C-10E5-4B0B-8EE2-F04EB9744B2E}" destId="{12238A51-9958-416F-BEE5-352DA909A358}" srcOrd="1" destOrd="0" presId="urn:microsoft.com/office/officeart/2005/8/layout/lProcess2"/>
    <dgm:cxn modelId="{F65C5FEB-09A2-4CEB-85F3-5DEF9440E480}" type="presParOf" srcId="{78F6DA3C-10E5-4B0B-8EE2-F04EB9744B2E}" destId="{F0A97F0A-CFBB-4C4C-A523-CECEE6EFB0CB}" srcOrd="2" destOrd="0" presId="urn:microsoft.com/office/officeart/2005/8/layout/lProcess2"/>
    <dgm:cxn modelId="{1B377C6A-D98F-40C2-9D6D-A08CAF8B4C89}" type="presParOf" srcId="{78F6DA3C-10E5-4B0B-8EE2-F04EB9744B2E}" destId="{94E5583C-240C-4214-AAF7-60850F7C7029}" srcOrd="3" destOrd="0" presId="urn:microsoft.com/office/officeart/2005/8/layout/lProcess2"/>
    <dgm:cxn modelId="{3F3CA9DC-C912-4BFE-8D5A-B2F32AD19FEB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а.Змістове наповнення (опрацювання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умов, зазначених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ситуації):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а3 – третя умова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опрацьована повністю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лише згадана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опрацьована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згадана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159908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51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1" presStyleCnt="7" custScaleX="417237" custScaleY="22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91FC3-4193-4AC9-AAD6-7913C7D7C632}" type="pres">
      <dgm:prSet presAssocID="{25325FBD-96F5-447B-A654-87A62AAD8B17}" presName="aSpace2" presStyleCnt="0"/>
      <dgm:spPr/>
    </dgm:pt>
    <dgm:pt modelId="{C42B7DD3-ACC4-47EE-814F-4C1F886FC0DE}" type="pres">
      <dgm:prSet presAssocID="{59049CFA-1CA2-42F6-9C37-1789A856D289}" presName="childNode" presStyleLbl="node1" presStyleIdx="2" presStyleCnt="7" custScaleX="414485" custScaleY="148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3" presStyleCnt="7" custScaleX="410145" custScaleY="320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5440DB-4D7D-49FB-BCEC-2E122BB04697}" type="presOf" srcId="{A652F3BE-4D65-433A-82E1-EFC519846D15}" destId="{81AD5CD9-A335-406C-A6BE-2DD487CB36A0}" srcOrd="1" destOrd="0" presId="urn:microsoft.com/office/officeart/2005/8/layout/lProcess2"/>
    <dgm:cxn modelId="{D8F8868E-7378-40B6-81F4-D10A59218E9A}" type="presOf" srcId="{18A92692-43F3-43BB-806E-4D4F9E4D5BCF}" destId="{ECA2F413-6158-4499-A2D7-01B5BE7A164C}" srcOrd="0" destOrd="0" presId="urn:microsoft.com/office/officeart/2005/8/layout/lProcess2"/>
    <dgm:cxn modelId="{44337CFF-DE69-4FAE-9F81-BF67ECCBCD75}" type="presOf" srcId="{25325FBD-96F5-447B-A654-87A62AAD8B17}" destId="{D5FD733F-8A7A-4CFA-8F75-AF834789356A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1D37F0A-12C6-49FA-9DE8-C60A5B73645D}" type="presOf" srcId="{30582994-6A8E-4EE0-978B-75D6586B3E92}" destId="{F0A97F0A-CFBB-4C4C-A523-CECEE6EFB0CB}" srcOrd="0" destOrd="0" presId="urn:microsoft.com/office/officeart/2005/8/layout/lProcess2"/>
    <dgm:cxn modelId="{79E70FBF-3132-49DE-93E2-8F11FCFF38D4}" type="presOf" srcId="{A652F3BE-4D65-433A-82E1-EFC519846D15}" destId="{7C960362-F649-454A-9CE7-C5E29C5EDFA7}" srcOrd="0" destOrd="0" presId="urn:microsoft.com/office/officeart/2005/8/layout/lProcess2"/>
    <dgm:cxn modelId="{C56B448F-BE60-4205-B042-0FF0248E44CC}" type="presOf" srcId="{0D3C7878-FE1E-45DB-9DB1-AF9D560E7601}" destId="{53F30786-40EB-4A73-9A2F-C3F512296DF6}" srcOrd="1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73C2D631-63A0-41B2-972E-28A440F036C8}" type="presOf" srcId="{18A92692-43F3-43BB-806E-4D4F9E4D5BCF}" destId="{4E9A9709-6C8F-4CD3-A85B-68C556137E43}" srcOrd="1" destOrd="0" presId="urn:microsoft.com/office/officeart/2005/8/layout/lProcess2"/>
    <dgm:cxn modelId="{691ACB0F-CA51-4313-B74D-4191C94939C4}" type="presOf" srcId="{59049CFA-1CA2-42F6-9C37-1789A856D289}" destId="{C42B7DD3-ACC4-47EE-814F-4C1F886FC0DE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68C764B4-0BEF-4528-926D-AE376659AFC4}" type="presOf" srcId="{66D511D8-7BEE-42A8-A9AA-A37B7F916737}" destId="{875A21CD-56D8-46EB-821F-3B844EABE572}" srcOrd="0" destOrd="0" presId="urn:microsoft.com/office/officeart/2005/8/layout/lProcess2"/>
    <dgm:cxn modelId="{5B9CEA64-D01A-42E0-9C21-7581E3C36721}" srcId="{18A92692-43F3-43BB-806E-4D4F9E4D5BCF}" destId="{78643FA8-3275-41FF-AC0F-3BB04F9F7E51}" srcOrd="2" destOrd="0" parTransId="{774C21DE-4D59-4862-808A-7519E796BE88}" sibTransId="{20564D27-DF5B-45E3-BF50-6823C47010D4}"/>
    <dgm:cxn modelId="{47C52D42-7C93-43A4-A8C0-A32573C3611E}" type="presOf" srcId="{F319D928-9E3E-4F8C-8A48-428B3F3E9A5C}" destId="{AA886076-E92E-48CE-ABA5-52483A55B9B6}" srcOrd="0" destOrd="0" presId="urn:microsoft.com/office/officeart/2005/8/layout/lProcess2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62D243EB-31FA-4D3D-9F1E-FAA4B81F8A43}" type="presOf" srcId="{68FBDFAC-2D68-44CD-9B17-84456EB9DD85}" destId="{926C2ECD-BE9C-49FA-BAED-BCABE39D4631}" srcOrd="0" destOrd="0" presId="urn:microsoft.com/office/officeart/2005/8/layout/lProcess2"/>
    <dgm:cxn modelId="{584E499C-F62A-48CE-9CBA-369163574F4B}" type="presOf" srcId="{78643FA8-3275-41FF-AC0F-3BB04F9F7E51}" destId="{6C210CC3-96AE-4177-AEC7-E5282B87ACDB}" srcOrd="0" destOrd="0" presId="urn:microsoft.com/office/officeart/2005/8/layout/lProcess2"/>
    <dgm:cxn modelId="{530D1E25-B0E7-4D39-91BC-5D53B59DA254}" type="presOf" srcId="{B67320EB-BE6A-4B7E-909B-F02E343BCC7A}" destId="{765F0FBA-3EE4-4E9E-9460-44163F9D498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7797CE69-7B37-453F-BCD6-53B9ECF4F3B6}" srcId="{18A92692-43F3-43BB-806E-4D4F9E4D5BCF}" destId="{59049CFA-1CA2-42F6-9C37-1789A856D289}" srcOrd="1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5A31534A-7D51-4170-BCE3-7513EB3C0430}" type="presOf" srcId="{0D3C7878-FE1E-45DB-9DB1-AF9D560E7601}" destId="{7410C716-A071-4F61-A6D7-45B702CA1411}" srcOrd="0" destOrd="0" presId="urn:microsoft.com/office/officeart/2005/8/layout/lProcess2"/>
    <dgm:cxn modelId="{A98B26FB-8CE7-49D0-808A-1E9FB1188087}" type="presParOf" srcId="{926C2ECD-BE9C-49FA-BAED-BCABE39D4631}" destId="{734D6575-07D6-4C20-AD4B-23D28F1F41DA}" srcOrd="0" destOrd="0" presId="urn:microsoft.com/office/officeart/2005/8/layout/lProcess2"/>
    <dgm:cxn modelId="{6916376A-B439-4080-9D1C-07B8E3C82590}" type="presParOf" srcId="{734D6575-07D6-4C20-AD4B-23D28F1F41DA}" destId="{7410C716-A071-4F61-A6D7-45B702CA1411}" srcOrd="0" destOrd="0" presId="urn:microsoft.com/office/officeart/2005/8/layout/lProcess2"/>
    <dgm:cxn modelId="{905FEDBD-BCC4-4B5C-AEF3-5752E1438A8C}" type="presParOf" srcId="{734D6575-07D6-4C20-AD4B-23D28F1F41DA}" destId="{53F30786-40EB-4A73-9A2F-C3F512296DF6}" srcOrd="1" destOrd="0" presId="urn:microsoft.com/office/officeart/2005/8/layout/lProcess2"/>
    <dgm:cxn modelId="{C3174427-1E51-4498-B662-BC8B2859B860}" type="presParOf" srcId="{734D6575-07D6-4C20-AD4B-23D28F1F41DA}" destId="{3DA8037C-2C71-4D73-BC1B-4D3122283843}" srcOrd="2" destOrd="0" presId="urn:microsoft.com/office/officeart/2005/8/layout/lProcess2"/>
    <dgm:cxn modelId="{85EF44A8-899D-43B9-B943-821E322C832B}" type="presParOf" srcId="{3DA8037C-2C71-4D73-BC1B-4D3122283843}" destId="{7903846B-CE3E-49E4-B5E3-3AF4ACB4DBF9}" srcOrd="0" destOrd="0" presId="urn:microsoft.com/office/officeart/2005/8/layout/lProcess2"/>
    <dgm:cxn modelId="{B86FFAD7-F5DD-49FE-86ED-EE3477A716CC}" type="presParOf" srcId="{7903846B-CE3E-49E4-B5E3-3AF4ACB4DBF9}" destId="{875A21CD-56D8-46EB-821F-3B844EABE572}" srcOrd="0" destOrd="0" presId="urn:microsoft.com/office/officeart/2005/8/layout/lProcess2"/>
    <dgm:cxn modelId="{CE99C890-55AC-4B43-8542-E5B180354732}" type="presParOf" srcId="{926C2ECD-BE9C-49FA-BAED-BCABE39D4631}" destId="{68228215-2ED8-4791-B04A-BE0B563D20E5}" srcOrd="1" destOrd="0" presId="urn:microsoft.com/office/officeart/2005/8/layout/lProcess2"/>
    <dgm:cxn modelId="{5F0674D8-B9B8-455D-9CA7-45D71C76E04C}" type="presParOf" srcId="{926C2ECD-BE9C-49FA-BAED-BCABE39D4631}" destId="{BB2A0B37-E447-433A-81A4-C734ADAC06C4}" srcOrd="2" destOrd="0" presId="urn:microsoft.com/office/officeart/2005/8/layout/lProcess2"/>
    <dgm:cxn modelId="{4F08F8D1-4C77-4950-A96B-766392FD893D}" type="presParOf" srcId="{BB2A0B37-E447-433A-81A4-C734ADAC06C4}" destId="{ECA2F413-6158-4499-A2D7-01B5BE7A164C}" srcOrd="0" destOrd="0" presId="urn:microsoft.com/office/officeart/2005/8/layout/lProcess2"/>
    <dgm:cxn modelId="{9AC27D08-45A1-4C92-B3EB-8FB9B5908482}" type="presParOf" srcId="{BB2A0B37-E447-433A-81A4-C734ADAC06C4}" destId="{4E9A9709-6C8F-4CD3-A85B-68C556137E43}" srcOrd="1" destOrd="0" presId="urn:microsoft.com/office/officeart/2005/8/layout/lProcess2"/>
    <dgm:cxn modelId="{ED06CAFF-AF87-4FA1-91AE-0ED0219636B0}" type="presParOf" srcId="{BB2A0B37-E447-433A-81A4-C734ADAC06C4}" destId="{BC9700DC-3B50-417A-B691-07F4D2E7FF3E}" srcOrd="2" destOrd="0" presId="urn:microsoft.com/office/officeart/2005/8/layout/lProcess2"/>
    <dgm:cxn modelId="{D419FBEB-F1F1-4A32-86FC-A4F978D31A09}" type="presParOf" srcId="{BC9700DC-3B50-417A-B691-07F4D2E7FF3E}" destId="{22C7E491-F6A7-478A-B5BB-0A9DB9A1CAA1}" srcOrd="0" destOrd="0" presId="urn:microsoft.com/office/officeart/2005/8/layout/lProcess2"/>
    <dgm:cxn modelId="{C2520227-3CA1-4882-AAEE-841CA1C69F66}" type="presParOf" srcId="{22C7E491-F6A7-478A-B5BB-0A9DB9A1CAA1}" destId="{D5FD733F-8A7A-4CFA-8F75-AF834789356A}" srcOrd="0" destOrd="0" presId="urn:microsoft.com/office/officeart/2005/8/layout/lProcess2"/>
    <dgm:cxn modelId="{2518C3D3-5BA1-4C6B-9D49-42D890583498}" type="presParOf" srcId="{22C7E491-F6A7-478A-B5BB-0A9DB9A1CAA1}" destId="{02591FC3-4193-4AC9-AAD6-7913C7D7C632}" srcOrd="1" destOrd="0" presId="urn:microsoft.com/office/officeart/2005/8/layout/lProcess2"/>
    <dgm:cxn modelId="{8303E1A5-92CF-4860-8D4E-59EF84C81F67}" type="presParOf" srcId="{22C7E491-F6A7-478A-B5BB-0A9DB9A1CAA1}" destId="{C42B7DD3-ACC4-47EE-814F-4C1F886FC0DE}" srcOrd="2" destOrd="0" presId="urn:microsoft.com/office/officeart/2005/8/layout/lProcess2"/>
    <dgm:cxn modelId="{A1AC9DFB-D84D-4D29-A9E2-C8F5CDB05990}" type="presParOf" srcId="{22C7E491-F6A7-478A-B5BB-0A9DB9A1CAA1}" destId="{244CA635-FBD1-499D-8739-A685115591B9}" srcOrd="3" destOrd="0" presId="urn:microsoft.com/office/officeart/2005/8/layout/lProcess2"/>
    <dgm:cxn modelId="{32C6AEE7-C462-4E22-BE09-58B48806186B}" type="presParOf" srcId="{22C7E491-F6A7-478A-B5BB-0A9DB9A1CAA1}" destId="{6C210CC3-96AE-4177-AEC7-E5282B87ACDB}" srcOrd="4" destOrd="0" presId="urn:microsoft.com/office/officeart/2005/8/layout/lProcess2"/>
    <dgm:cxn modelId="{3DCCD2FD-01F4-4EE5-948B-630E825FB62A}" type="presParOf" srcId="{926C2ECD-BE9C-49FA-BAED-BCABE39D4631}" destId="{C0386CC2-00FD-4FDF-ACF7-3FFC9A53C5BD}" srcOrd="3" destOrd="0" presId="urn:microsoft.com/office/officeart/2005/8/layout/lProcess2"/>
    <dgm:cxn modelId="{3AC81225-8908-4205-B21E-29EBDAC78735}" type="presParOf" srcId="{926C2ECD-BE9C-49FA-BAED-BCABE39D4631}" destId="{817B8CB0-CF94-4004-AA18-97958BAC08C7}" srcOrd="4" destOrd="0" presId="urn:microsoft.com/office/officeart/2005/8/layout/lProcess2"/>
    <dgm:cxn modelId="{D0589824-E20B-4DC7-8615-AFE7BF123295}" type="presParOf" srcId="{817B8CB0-CF94-4004-AA18-97958BAC08C7}" destId="{7C960362-F649-454A-9CE7-C5E29C5EDFA7}" srcOrd="0" destOrd="0" presId="urn:microsoft.com/office/officeart/2005/8/layout/lProcess2"/>
    <dgm:cxn modelId="{90059918-6467-4246-8A42-6A03BEFA1DCF}" type="presParOf" srcId="{817B8CB0-CF94-4004-AA18-97958BAC08C7}" destId="{81AD5CD9-A335-406C-A6BE-2DD487CB36A0}" srcOrd="1" destOrd="0" presId="urn:microsoft.com/office/officeart/2005/8/layout/lProcess2"/>
    <dgm:cxn modelId="{99BE75DB-2E20-43A5-82D2-FE782C4884AA}" type="presParOf" srcId="{817B8CB0-CF94-4004-AA18-97958BAC08C7}" destId="{C0B5CBC7-0A5D-4A47-A08D-2A213E669B26}" srcOrd="2" destOrd="0" presId="urn:microsoft.com/office/officeart/2005/8/layout/lProcess2"/>
    <dgm:cxn modelId="{0E7C04EA-14C8-4865-A5E2-557076988221}" type="presParOf" srcId="{C0B5CBC7-0A5D-4A47-A08D-2A213E669B26}" destId="{78F6DA3C-10E5-4B0B-8EE2-F04EB9744B2E}" srcOrd="0" destOrd="0" presId="urn:microsoft.com/office/officeart/2005/8/layout/lProcess2"/>
    <dgm:cxn modelId="{79FB64D8-DF60-41B5-B830-CD43A1B59E26}" type="presParOf" srcId="{78F6DA3C-10E5-4B0B-8EE2-F04EB9744B2E}" destId="{AA886076-E92E-48CE-ABA5-52483A55B9B6}" srcOrd="0" destOrd="0" presId="urn:microsoft.com/office/officeart/2005/8/layout/lProcess2"/>
    <dgm:cxn modelId="{474D236A-E563-4820-BAC4-6D9C67B6E724}" type="presParOf" srcId="{78F6DA3C-10E5-4B0B-8EE2-F04EB9744B2E}" destId="{12238A51-9958-416F-BEE5-352DA909A358}" srcOrd="1" destOrd="0" presId="urn:microsoft.com/office/officeart/2005/8/layout/lProcess2"/>
    <dgm:cxn modelId="{809A15CE-9C86-4011-A2F2-93B6069DE7C5}" type="presParOf" srcId="{78F6DA3C-10E5-4B0B-8EE2-F04EB9744B2E}" destId="{F0A97F0A-CFBB-4C4C-A523-CECEE6EFB0CB}" srcOrd="2" destOrd="0" presId="urn:microsoft.com/office/officeart/2005/8/layout/lProcess2"/>
    <dgm:cxn modelId="{D47C2CAA-521E-477B-9E76-F2C0BEB84258}" type="presParOf" srcId="{78F6DA3C-10E5-4B0B-8EE2-F04EB9744B2E}" destId="{94E5583C-240C-4214-AAF7-60850F7C7029}" srcOrd="3" destOrd="0" presId="urn:microsoft.com/office/officeart/2005/8/layout/lProcess2"/>
    <dgm:cxn modelId="{9282794F-80F5-4014-90CF-06B5B4CD6D4D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b.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Структура</a:t>
          </a: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Тексту та зв’язність:</a:t>
          </a:r>
        </a:p>
        <a:p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pPr>
            <a:spcAft>
              <a:spcPts val="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b1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логіка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викладу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зв’язність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тексту (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з’єднувальних</a:t>
          </a:r>
          <a:endParaRPr lang="uk-UA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елементів у тексті)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укладено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послідовно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частинами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тексту на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бзацах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сполучники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сурядності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підрядності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слова-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вставні слова тощо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Логіка викладу частково порушена.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частинами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тексту на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абзацах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частково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9F1BA-4148-423C-AEB5-8D7E949D3996}">
      <dgm:prSet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немає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робота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набору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6C067-5A77-4F00-BE89-FB7DA06F59B8}" type="parTrans" cxnId="{8257C40F-CFC6-4D9C-BAA3-76599030FDEA}">
      <dgm:prSet/>
      <dgm:spPr/>
      <dgm:t>
        <a:bodyPr/>
        <a:lstStyle/>
        <a:p>
          <a:endParaRPr lang="uk-UA"/>
        </a:p>
      </dgm:t>
    </dgm:pt>
    <dgm:pt modelId="{8C36E4C5-56A8-4A09-8098-3B0FDE57F394}" type="sibTrans" cxnId="{8257C40F-CFC6-4D9C-BAA3-76599030FDEA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7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2" presStyleCnt="7" custScaleX="430106" custScaleY="3191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34313-AAC9-47CC-85AA-19733D1CDE35}" type="pres">
      <dgm:prSet presAssocID="{78643FA8-3275-41FF-AC0F-3BB04F9F7E51}" presName="aSpace2" presStyleCnt="0"/>
      <dgm:spPr/>
    </dgm:pt>
    <dgm:pt modelId="{BA6CEAAE-5863-40A2-A424-1FDA5A8ACC99}" type="pres">
      <dgm:prSet presAssocID="{92D9F1BA-4148-423C-AEB5-8D7E949D3996}" presName="childNode" presStyleLbl="node1" presStyleIdx="3" presStyleCnt="7" custScaleX="418809" custScaleY="216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 custScaleY="1975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 custScaleY="1099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4E5162-716E-4C71-8A8A-1209D5E730C8}" type="presOf" srcId="{0D3C7878-FE1E-45DB-9DB1-AF9D560E7601}" destId="{7410C716-A071-4F61-A6D7-45B702CA1411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3E366DFA-F425-40CA-9EB5-B76D85BF4F01}" type="presOf" srcId="{18A92692-43F3-43BB-806E-4D4F9E4D5BCF}" destId="{4E9A9709-6C8F-4CD3-A85B-68C556137E43}" srcOrd="1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5B9CEA64-D01A-42E0-9C21-7581E3C36721}" srcId="{18A92692-43F3-43BB-806E-4D4F9E4D5BCF}" destId="{78643FA8-3275-41FF-AC0F-3BB04F9F7E51}" srcOrd="1" destOrd="0" parTransId="{774C21DE-4D59-4862-808A-7519E796BE88}" sibTransId="{20564D27-DF5B-45E3-BF50-6823C47010D4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ADEEA401-CF3A-4A44-98BE-E52D7B29F00A}" type="presOf" srcId="{18A92692-43F3-43BB-806E-4D4F9E4D5BCF}" destId="{ECA2F413-6158-4499-A2D7-01B5BE7A164C}" srcOrd="0" destOrd="0" presId="urn:microsoft.com/office/officeart/2005/8/layout/lProcess2"/>
    <dgm:cxn modelId="{DEBE87A4-1515-4DDE-AC86-69DC8077F0DE}" type="presOf" srcId="{66D511D8-7BEE-42A8-A9AA-A37B7F916737}" destId="{875A21CD-56D8-46EB-821F-3B844EABE572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79827136-41A9-43AB-9B1E-B87A8D359B06}" type="presOf" srcId="{B67320EB-BE6A-4B7E-909B-F02E343BCC7A}" destId="{765F0FBA-3EE4-4E9E-9460-44163F9D498E}" srcOrd="0" destOrd="0" presId="urn:microsoft.com/office/officeart/2005/8/layout/lProcess2"/>
    <dgm:cxn modelId="{04CD7652-002B-4F6B-8C04-5F2588EB8B21}" type="presOf" srcId="{0D3C7878-FE1E-45DB-9DB1-AF9D560E7601}" destId="{53F30786-40EB-4A73-9A2F-C3F512296DF6}" srcOrd="1" destOrd="0" presId="urn:microsoft.com/office/officeart/2005/8/layout/lProcess2"/>
    <dgm:cxn modelId="{24DCBBCE-83AC-4F9D-92C1-20853189285D}" type="presOf" srcId="{A652F3BE-4D65-433A-82E1-EFC519846D15}" destId="{7C960362-F649-454A-9CE7-C5E29C5EDFA7}" srcOrd="0" destOrd="0" presId="urn:microsoft.com/office/officeart/2005/8/layout/lProcess2"/>
    <dgm:cxn modelId="{817FD408-6D5B-4B2E-BB56-9275092F69D6}" type="presOf" srcId="{F319D928-9E3E-4F8C-8A48-428B3F3E9A5C}" destId="{AA886076-E92E-48CE-ABA5-52483A55B9B6}" srcOrd="0" destOrd="0" presId="urn:microsoft.com/office/officeart/2005/8/layout/lProcess2"/>
    <dgm:cxn modelId="{A00DE267-3E0A-4336-91EB-769EA9D494DF}" type="presOf" srcId="{A652F3BE-4D65-433A-82E1-EFC519846D15}" destId="{81AD5CD9-A335-406C-A6BE-2DD487CB36A0}" srcOrd="1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351E0859-2741-4FC6-948D-4738D36ECDDE}" type="presOf" srcId="{59049CFA-1CA2-42F6-9C37-1789A856D289}" destId="{C42B7DD3-ACC4-47EE-814F-4C1F886FC0DE}" srcOrd="0" destOrd="0" presId="urn:microsoft.com/office/officeart/2005/8/layout/lProcess2"/>
    <dgm:cxn modelId="{76342784-59A0-4DCA-9F66-49086EDCCF57}" type="presOf" srcId="{30582994-6A8E-4EE0-978B-75D6586B3E92}" destId="{F0A97F0A-CFBB-4C4C-A523-CECEE6EFB0CB}" srcOrd="0" destOrd="0" presId="urn:microsoft.com/office/officeart/2005/8/layout/lProcess2"/>
    <dgm:cxn modelId="{6CCFB170-E0CD-455D-8C38-3062D1AD03D1}" type="presOf" srcId="{92D9F1BA-4148-423C-AEB5-8D7E949D3996}" destId="{BA6CEAAE-5863-40A2-A424-1FDA5A8ACC99}" srcOrd="0" destOrd="0" presId="urn:microsoft.com/office/officeart/2005/8/layout/lProcess2"/>
    <dgm:cxn modelId="{FDD5CF29-EB9B-42B6-95AC-8DB71E5FBEB4}" type="presOf" srcId="{68FBDFAC-2D68-44CD-9B17-84456EB9DD85}" destId="{926C2ECD-BE9C-49FA-BAED-BCABE39D4631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8257C40F-CFC6-4D9C-BAA3-76599030FDEA}" srcId="{18A92692-43F3-43BB-806E-4D4F9E4D5BCF}" destId="{92D9F1BA-4148-423C-AEB5-8D7E949D3996}" srcOrd="2" destOrd="0" parTransId="{AEE6C067-5A77-4F00-BE89-FB7DA06F59B8}" sibTransId="{8C36E4C5-56A8-4A09-8098-3B0FDE57F394}"/>
    <dgm:cxn modelId="{7D1DF3F4-E1A6-404E-A8F4-6BA30E58A0FC}" type="presOf" srcId="{78643FA8-3275-41FF-AC0F-3BB04F9F7E51}" destId="{6C210CC3-96AE-4177-AEC7-E5282B87ACDB}" srcOrd="0" destOrd="0" presId="urn:microsoft.com/office/officeart/2005/8/layout/lProcess2"/>
    <dgm:cxn modelId="{AA017239-15A3-4687-BFF9-8851E147644D}" type="presParOf" srcId="{926C2ECD-BE9C-49FA-BAED-BCABE39D4631}" destId="{734D6575-07D6-4C20-AD4B-23D28F1F41DA}" srcOrd="0" destOrd="0" presId="urn:microsoft.com/office/officeart/2005/8/layout/lProcess2"/>
    <dgm:cxn modelId="{C70F5358-7F47-48EE-BA51-44BEB06C64EB}" type="presParOf" srcId="{734D6575-07D6-4C20-AD4B-23D28F1F41DA}" destId="{7410C716-A071-4F61-A6D7-45B702CA1411}" srcOrd="0" destOrd="0" presId="urn:microsoft.com/office/officeart/2005/8/layout/lProcess2"/>
    <dgm:cxn modelId="{25B3AD41-FA6F-40D9-86F7-A0CAD37F4F4A}" type="presParOf" srcId="{734D6575-07D6-4C20-AD4B-23D28F1F41DA}" destId="{53F30786-40EB-4A73-9A2F-C3F512296DF6}" srcOrd="1" destOrd="0" presId="urn:microsoft.com/office/officeart/2005/8/layout/lProcess2"/>
    <dgm:cxn modelId="{DB3F69AA-DAF2-4731-9333-CF8AFF82D5B4}" type="presParOf" srcId="{734D6575-07D6-4C20-AD4B-23D28F1F41DA}" destId="{3DA8037C-2C71-4D73-BC1B-4D3122283843}" srcOrd="2" destOrd="0" presId="urn:microsoft.com/office/officeart/2005/8/layout/lProcess2"/>
    <dgm:cxn modelId="{F1F91122-C430-4417-95EA-CC57633C1F1C}" type="presParOf" srcId="{3DA8037C-2C71-4D73-BC1B-4D3122283843}" destId="{7903846B-CE3E-49E4-B5E3-3AF4ACB4DBF9}" srcOrd="0" destOrd="0" presId="urn:microsoft.com/office/officeart/2005/8/layout/lProcess2"/>
    <dgm:cxn modelId="{2087B9DD-C83F-4DC6-AADC-4E749275BAA9}" type="presParOf" srcId="{7903846B-CE3E-49E4-B5E3-3AF4ACB4DBF9}" destId="{875A21CD-56D8-46EB-821F-3B844EABE572}" srcOrd="0" destOrd="0" presId="urn:microsoft.com/office/officeart/2005/8/layout/lProcess2"/>
    <dgm:cxn modelId="{1A79FA89-9010-4A11-AA8D-E4B9D26C2DFA}" type="presParOf" srcId="{926C2ECD-BE9C-49FA-BAED-BCABE39D4631}" destId="{68228215-2ED8-4791-B04A-BE0B563D20E5}" srcOrd="1" destOrd="0" presId="urn:microsoft.com/office/officeart/2005/8/layout/lProcess2"/>
    <dgm:cxn modelId="{B8CB5B19-6A32-40AB-A6D7-94CD2F1E7D79}" type="presParOf" srcId="{926C2ECD-BE9C-49FA-BAED-BCABE39D4631}" destId="{BB2A0B37-E447-433A-81A4-C734ADAC06C4}" srcOrd="2" destOrd="0" presId="urn:microsoft.com/office/officeart/2005/8/layout/lProcess2"/>
    <dgm:cxn modelId="{E145C0A9-0119-4BA7-AB44-11CCC75035BA}" type="presParOf" srcId="{BB2A0B37-E447-433A-81A4-C734ADAC06C4}" destId="{ECA2F413-6158-4499-A2D7-01B5BE7A164C}" srcOrd="0" destOrd="0" presId="urn:microsoft.com/office/officeart/2005/8/layout/lProcess2"/>
    <dgm:cxn modelId="{DBA1C248-FED2-48A7-9210-83EE38B7F469}" type="presParOf" srcId="{BB2A0B37-E447-433A-81A4-C734ADAC06C4}" destId="{4E9A9709-6C8F-4CD3-A85B-68C556137E43}" srcOrd="1" destOrd="0" presId="urn:microsoft.com/office/officeart/2005/8/layout/lProcess2"/>
    <dgm:cxn modelId="{332736F0-14FB-4131-B3C6-A9A4F0013513}" type="presParOf" srcId="{BB2A0B37-E447-433A-81A4-C734ADAC06C4}" destId="{BC9700DC-3B50-417A-B691-07F4D2E7FF3E}" srcOrd="2" destOrd="0" presId="urn:microsoft.com/office/officeart/2005/8/layout/lProcess2"/>
    <dgm:cxn modelId="{2CA3D73A-D049-4D7C-A87A-BBA3EEEB6D90}" type="presParOf" srcId="{BC9700DC-3B50-417A-B691-07F4D2E7FF3E}" destId="{22C7E491-F6A7-478A-B5BB-0A9DB9A1CAA1}" srcOrd="0" destOrd="0" presId="urn:microsoft.com/office/officeart/2005/8/layout/lProcess2"/>
    <dgm:cxn modelId="{C3056238-233D-458D-A94F-540AFD20D382}" type="presParOf" srcId="{22C7E491-F6A7-478A-B5BB-0A9DB9A1CAA1}" destId="{C42B7DD3-ACC4-47EE-814F-4C1F886FC0DE}" srcOrd="0" destOrd="0" presId="urn:microsoft.com/office/officeart/2005/8/layout/lProcess2"/>
    <dgm:cxn modelId="{BCC12CC8-0A62-4F10-9DEA-F4C645333B01}" type="presParOf" srcId="{22C7E491-F6A7-478A-B5BB-0A9DB9A1CAA1}" destId="{244CA635-FBD1-499D-8739-A685115591B9}" srcOrd="1" destOrd="0" presId="urn:microsoft.com/office/officeart/2005/8/layout/lProcess2"/>
    <dgm:cxn modelId="{41A93F47-8E14-4BD0-A987-391133E4BBA1}" type="presParOf" srcId="{22C7E491-F6A7-478A-B5BB-0A9DB9A1CAA1}" destId="{6C210CC3-96AE-4177-AEC7-E5282B87ACDB}" srcOrd="2" destOrd="0" presId="urn:microsoft.com/office/officeart/2005/8/layout/lProcess2"/>
    <dgm:cxn modelId="{EF1C26D9-70DD-4081-84F2-111BB8001BB9}" type="presParOf" srcId="{22C7E491-F6A7-478A-B5BB-0A9DB9A1CAA1}" destId="{21C34313-AAC9-47CC-85AA-19733D1CDE35}" srcOrd="3" destOrd="0" presId="urn:microsoft.com/office/officeart/2005/8/layout/lProcess2"/>
    <dgm:cxn modelId="{A9C32ED4-CC5F-4DAE-A900-B748BC11807C}" type="presParOf" srcId="{22C7E491-F6A7-478A-B5BB-0A9DB9A1CAA1}" destId="{BA6CEAAE-5863-40A2-A424-1FDA5A8ACC99}" srcOrd="4" destOrd="0" presId="urn:microsoft.com/office/officeart/2005/8/layout/lProcess2"/>
    <dgm:cxn modelId="{3F72929B-4521-4EC9-BF62-14A86CFB0855}" type="presParOf" srcId="{926C2ECD-BE9C-49FA-BAED-BCABE39D4631}" destId="{C0386CC2-00FD-4FDF-ACF7-3FFC9A53C5BD}" srcOrd="3" destOrd="0" presId="urn:microsoft.com/office/officeart/2005/8/layout/lProcess2"/>
    <dgm:cxn modelId="{E1EA2C14-D878-4AF6-8BC5-A7A4CECD4E2E}" type="presParOf" srcId="{926C2ECD-BE9C-49FA-BAED-BCABE39D4631}" destId="{817B8CB0-CF94-4004-AA18-97958BAC08C7}" srcOrd="4" destOrd="0" presId="urn:microsoft.com/office/officeart/2005/8/layout/lProcess2"/>
    <dgm:cxn modelId="{A46A1BA3-7016-4DD9-A6AF-D987C5C86F79}" type="presParOf" srcId="{817B8CB0-CF94-4004-AA18-97958BAC08C7}" destId="{7C960362-F649-454A-9CE7-C5E29C5EDFA7}" srcOrd="0" destOrd="0" presId="urn:microsoft.com/office/officeart/2005/8/layout/lProcess2"/>
    <dgm:cxn modelId="{2D730DF2-9DE1-470F-8725-06654F53CAF0}" type="presParOf" srcId="{817B8CB0-CF94-4004-AA18-97958BAC08C7}" destId="{81AD5CD9-A335-406C-A6BE-2DD487CB36A0}" srcOrd="1" destOrd="0" presId="urn:microsoft.com/office/officeart/2005/8/layout/lProcess2"/>
    <dgm:cxn modelId="{B94B7970-23D5-47E1-BB58-274CEB8D9304}" type="presParOf" srcId="{817B8CB0-CF94-4004-AA18-97958BAC08C7}" destId="{C0B5CBC7-0A5D-4A47-A08D-2A213E669B26}" srcOrd="2" destOrd="0" presId="urn:microsoft.com/office/officeart/2005/8/layout/lProcess2"/>
    <dgm:cxn modelId="{F1E5A92E-F1DF-40FB-BA6E-73D0591B62F4}" type="presParOf" srcId="{C0B5CBC7-0A5D-4A47-A08D-2A213E669B26}" destId="{78F6DA3C-10E5-4B0B-8EE2-F04EB9744B2E}" srcOrd="0" destOrd="0" presId="urn:microsoft.com/office/officeart/2005/8/layout/lProcess2"/>
    <dgm:cxn modelId="{D17BE9E8-EEF1-44AA-91B8-1A6338DBF3BA}" type="presParOf" srcId="{78F6DA3C-10E5-4B0B-8EE2-F04EB9744B2E}" destId="{AA886076-E92E-48CE-ABA5-52483A55B9B6}" srcOrd="0" destOrd="0" presId="urn:microsoft.com/office/officeart/2005/8/layout/lProcess2"/>
    <dgm:cxn modelId="{FE1D02F9-A3F1-4340-8921-10951BC273A3}" type="presParOf" srcId="{78F6DA3C-10E5-4B0B-8EE2-F04EB9744B2E}" destId="{12238A51-9958-416F-BEE5-352DA909A358}" srcOrd="1" destOrd="0" presId="urn:microsoft.com/office/officeart/2005/8/layout/lProcess2"/>
    <dgm:cxn modelId="{75B76407-2378-4F86-9D8F-3FE2FBC09645}" type="presParOf" srcId="{78F6DA3C-10E5-4B0B-8EE2-F04EB9744B2E}" destId="{F0A97F0A-CFBB-4C4C-A523-CECEE6EFB0CB}" srcOrd="2" destOrd="0" presId="urn:microsoft.com/office/officeart/2005/8/layout/lProcess2"/>
    <dgm:cxn modelId="{0FED2EE8-1F07-435B-82DD-C2F316AC44C0}" type="presParOf" srcId="{78F6DA3C-10E5-4B0B-8EE2-F04EB9744B2E}" destId="{94E5583C-240C-4214-AAF7-60850F7C7029}" srcOrd="3" destOrd="0" presId="urn:microsoft.com/office/officeart/2005/8/layout/lProcess2"/>
    <dgm:cxn modelId="{026F932A-5165-47D3-986D-F95F01CB722B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b.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Структура</a:t>
          </a: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Тексту та зв’язність:</a:t>
          </a:r>
        </a:p>
        <a:p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– відповідність письмового</a:t>
          </a: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 заданому формату</a:t>
          </a: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(особистий чи офіційний лист)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формату тексту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повністю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відповідають меті написання.</a:t>
          </a:r>
        </a:p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граматичні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письмових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висловлень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приватного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офіційного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характеру. </a:t>
          </a:r>
        </a:p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 оформлено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правил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листів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країнах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вивчалася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3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3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359C7176-8B9E-4ED5-8798-70C2DB6F10A1}" type="pres">
      <dgm:prSet presAssocID="{F319D928-9E3E-4F8C-8A48-428B3F3E9A5C}" presName="compNode" presStyleCnt="0"/>
      <dgm:spPr/>
    </dgm:pt>
    <dgm:pt modelId="{578706E2-3B94-4A27-91C1-6EA9B9AC6420}" type="pres">
      <dgm:prSet presAssocID="{F319D928-9E3E-4F8C-8A48-428B3F3E9A5C}" presName="aNode" presStyleLbl="bgShp" presStyleIdx="2" presStyleCnt="3"/>
      <dgm:spPr/>
      <dgm:t>
        <a:bodyPr/>
        <a:lstStyle/>
        <a:p>
          <a:endParaRPr lang="uk-UA"/>
        </a:p>
      </dgm:t>
    </dgm:pt>
    <dgm:pt modelId="{B88A5AE6-A501-4DE6-B0E8-340EC4FD9C3C}" type="pres">
      <dgm:prSet presAssocID="{F319D928-9E3E-4F8C-8A48-428B3F3E9A5C}" presName="textNode" presStyleLbl="bgShp" presStyleIdx="2" presStyleCnt="3"/>
      <dgm:spPr/>
      <dgm:t>
        <a:bodyPr/>
        <a:lstStyle/>
        <a:p>
          <a:endParaRPr lang="uk-UA"/>
        </a:p>
      </dgm:t>
    </dgm:pt>
    <dgm:pt modelId="{9A26A864-4F3A-4398-97BA-68B33519897B}" type="pres">
      <dgm:prSet presAssocID="{F319D928-9E3E-4F8C-8A48-428B3F3E9A5C}" presName="compChildNode" presStyleCnt="0"/>
      <dgm:spPr/>
    </dgm:pt>
    <dgm:pt modelId="{ACD2B803-4C69-4B64-A896-2905B568FFA3}" type="pres">
      <dgm:prSet presAssocID="{F319D928-9E3E-4F8C-8A48-428B3F3E9A5C}" presName="theInnerList" presStyleCnt="0"/>
      <dgm:spPr/>
    </dgm:pt>
    <dgm:pt modelId="{F0A97F0A-CFBB-4C4C-A523-CECEE6EFB0CB}" type="pres">
      <dgm:prSet presAssocID="{30582994-6A8E-4EE0-978B-75D6586B3E92}" presName="childNode" presStyleLbl="node1" presStyleIdx="2" presStyleCnt="3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F8B041-84D2-46C2-B969-43E951A93A7E}" srcId="{F319D928-9E3E-4F8C-8A48-428B3F3E9A5C}" destId="{30582994-6A8E-4EE0-978B-75D6586B3E92}" srcOrd="0" destOrd="0" parTransId="{4F7BE8DC-B8C3-4B11-853C-ABCD1D837CAF}" sibTransId="{5E44B5AF-C31F-44C9-8B82-B8675452E840}"/>
    <dgm:cxn modelId="{8006E784-312B-4565-A324-AEC82601A9DC}" type="presOf" srcId="{0D3C7878-FE1E-45DB-9DB1-AF9D560E7601}" destId="{53F30786-40EB-4A73-9A2F-C3F512296DF6}" srcOrd="1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68C67F02-6B81-4407-97BE-54C948C0747C}" type="presOf" srcId="{18A92692-43F3-43BB-806E-4D4F9E4D5BCF}" destId="{4E9A9709-6C8F-4CD3-A85B-68C556137E43}" srcOrd="1" destOrd="0" presId="urn:microsoft.com/office/officeart/2005/8/layout/lProcess2"/>
    <dgm:cxn modelId="{FD67FA64-C0EC-4F67-B263-43241747E05D}" type="presOf" srcId="{0D3C7878-FE1E-45DB-9DB1-AF9D560E7601}" destId="{7410C716-A071-4F61-A6D7-45B702CA1411}" srcOrd="0" destOrd="0" presId="urn:microsoft.com/office/officeart/2005/8/layout/lProcess2"/>
    <dgm:cxn modelId="{784D9FA9-C815-475B-B492-2F4403FE9268}" type="presOf" srcId="{59049CFA-1CA2-42F6-9C37-1789A856D289}" destId="{C42B7DD3-ACC4-47EE-814F-4C1F886FC0DE}" srcOrd="0" destOrd="0" presId="urn:microsoft.com/office/officeart/2005/8/layout/lProcess2"/>
    <dgm:cxn modelId="{B9574F92-5BBD-4355-8FA6-39DFEAC4EFBE}" type="presOf" srcId="{F319D928-9E3E-4F8C-8A48-428B3F3E9A5C}" destId="{578706E2-3B94-4A27-91C1-6EA9B9AC6420}" srcOrd="0" destOrd="0" presId="urn:microsoft.com/office/officeart/2005/8/layout/lProcess2"/>
    <dgm:cxn modelId="{36DA9937-245F-4D61-BE8B-4B066639EE04}" type="presOf" srcId="{F319D928-9E3E-4F8C-8A48-428B3F3E9A5C}" destId="{B88A5AE6-A501-4DE6-B0E8-340EC4FD9C3C}" srcOrd="1" destOrd="0" presId="urn:microsoft.com/office/officeart/2005/8/layout/lProcess2"/>
    <dgm:cxn modelId="{B100FF09-25C2-4D5B-B929-B4B2C15572CA}" type="presOf" srcId="{18A92692-43F3-43BB-806E-4D4F9E4D5BCF}" destId="{ECA2F413-6158-4499-A2D7-01B5BE7A164C}" srcOrd="0" destOrd="0" presId="urn:microsoft.com/office/officeart/2005/8/layout/lProcess2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5E0C575A-8C7C-4C81-B30B-495B37664E9E}" srcId="{68FBDFAC-2D68-44CD-9B17-84456EB9DD85}" destId="{F319D928-9E3E-4F8C-8A48-428B3F3E9A5C}" srcOrd="2" destOrd="0" parTransId="{9D531E37-EBBE-4C68-80FB-24BAD8917D94}" sibTransId="{CFFA4F38-B332-4E8E-9CCF-F4B7323CB57A}"/>
    <dgm:cxn modelId="{A6C4530B-3D0D-4CE5-AB7E-B229179DB3F2}" type="presOf" srcId="{66D511D8-7BEE-42A8-A9AA-A37B7F916737}" destId="{875A21CD-56D8-46EB-821F-3B844EABE572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E489FA03-5918-486C-B300-1F196B988BF2}" type="presOf" srcId="{68FBDFAC-2D68-44CD-9B17-84456EB9DD85}" destId="{926C2ECD-BE9C-49FA-BAED-BCABE39D4631}" srcOrd="0" destOrd="0" presId="urn:microsoft.com/office/officeart/2005/8/layout/lProcess2"/>
    <dgm:cxn modelId="{73267607-CC3D-41AC-9024-5E8E271065B0}" type="presOf" srcId="{30582994-6A8E-4EE0-978B-75D6586B3E92}" destId="{F0A97F0A-CFBB-4C4C-A523-CECEE6EFB0CB}" srcOrd="0" destOrd="0" presId="urn:microsoft.com/office/officeart/2005/8/layout/lProcess2"/>
    <dgm:cxn modelId="{90969E59-16F5-430A-829E-149CC5C4F2D3}" type="presParOf" srcId="{926C2ECD-BE9C-49FA-BAED-BCABE39D4631}" destId="{734D6575-07D6-4C20-AD4B-23D28F1F41DA}" srcOrd="0" destOrd="0" presId="urn:microsoft.com/office/officeart/2005/8/layout/lProcess2"/>
    <dgm:cxn modelId="{0908F475-8D46-4137-A880-F88539E2D5A8}" type="presParOf" srcId="{734D6575-07D6-4C20-AD4B-23D28F1F41DA}" destId="{7410C716-A071-4F61-A6D7-45B702CA1411}" srcOrd="0" destOrd="0" presId="urn:microsoft.com/office/officeart/2005/8/layout/lProcess2"/>
    <dgm:cxn modelId="{0D4EB9BC-181A-4B0B-A2EB-ABB9AE9B1473}" type="presParOf" srcId="{734D6575-07D6-4C20-AD4B-23D28F1F41DA}" destId="{53F30786-40EB-4A73-9A2F-C3F512296DF6}" srcOrd="1" destOrd="0" presId="urn:microsoft.com/office/officeart/2005/8/layout/lProcess2"/>
    <dgm:cxn modelId="{38120716-3F61-4385-A9CF-495FD39EF9A9}" type="presParOf" srcId="{734D6575-07D6-4C20-AD4B-23D28F1F41DA}" destId="{3DA8037C-2C71-4D73-BC1B-4D3122283843}" srcOrd="2" destOrd="0" presId="urn:microsoft.com/office/officeart/2005/8/layout/lProcess2"/>
    <dgm:cxn modelId="{2E95FA5C-4C80-4246-9256-F117837DFF21}" type="presParOf" srcId="{3DA8037C-2C71-4D73-BC1B-4D3122283843}" destId="{7903846B-CE3E-49E4-B5E3-3AF4ACB4DBF9}" srcOrd="0" destOrd="0" presId="urn:microsoft.com/office/officeart/2005/8/layout/lProcess2"/>
    <dgm:cxn modelId="{A2564E60-5E3A-4935-9F45-B8B418136F92}" type="presParOf" srcId="{7903846B-CE3E-49E4-B5E3-3AF4ACB4DBF9}" destId="{875A21CD-56D8-46EB-821F-3B844EABE572}" srcOrd="0" destOrd="0" presId="urn:microsoft.com/office/officeart/2005/8/layout/lProcess2"/>
    <dgm:cxn modelId="{F176AA7E-443D-47A1-92F7-CF39FF6DE078}" type="presParOf" srcId="{926C2ECD-BE9C-49FA-BAED-BCABE39D4631}" destId="{68228215-2ED8-4791-B04A-BE0B563D20E5}" srcOrd="1" destOrd="0" presId="urn:microsoft.com/office/officeart/2005/8/layout/lProcess2"/>
    <dgm:cxn modelId="{0777A5D6-248F-442A-B9D0-15AD63D10DAD}" type="presParOf" srcId="{926C2ECD-BE9C-49FA-BAED-BCABE39D4631}" destId="{BB2A0B37-E447-433A-81A4-C734ADAC06C4}" srcOrd="2" destOrd="0" presId="urn:microsoft.com/office/officeart/2005/8/layout/lProcess2"/>
    <dgm:cxn modelId="{6176149D-A2F3-4C56-9D1F-7BBF5F9BAE91}" type="presParOf" srcId="{BB2A0B37-E447-433A-81A4-C734ADAC06C4}" destId="{ECA2F413-6158-4499-A2D7-01B5BE7A164C}" srcOrd="0" destOrd="0" presId="urn:microsoft.com/office/officeart/2005/8/layout/lProcess2"/>
    <dgm:cxn modelId="{B21099EF-66FB-4247-B071-42F893633390}" type="presParOf" srcId="{BB2A0B37-E447-433A-81A4-C734ADAC06C4}" destId="{4E9A9709-6C8F-4CD3-A85B-68C556137E43}" srcOrd="1" destOrd="0" presId="urn:microsoft.com/office/officeart/2005/8/layout/lProcess2"/>
    <dgm:cxn modelId="{B0F8E239-0455-4CF6-876C-C80964EF4513}" type="presParOf" srcId="{BB2A0B37-E447-433A-81A4-C734ADAC06C4}" destId="{BC9700DC-3B50-417A-B691-07F4D2E7FF3E}" srcOrd="2" destOrd="0" presId="urn:microsoft.com/office/officeart/2005/8/layout/lProcess2"/>
    <dgm:cxn modelId="{76F58273-9E3B-46BE-8066-8B6A5D416C09}" type="presParOf" srcId="{BC9700DC-3B50-417A-B691-07F4D2E7FF3E}" destId="{22C7E491-F6A7-478A-B5BB-0A9DB9A1CAA1}" srcOrd="0" destOrd="0" presId="urn:microsoft.com/office/officeart/2005/8/layout/lProcess2"/>
    <dgm:cxn modelId="{516C2FA7-34B7-4380-BEFF-D47CE1A1FDAB}" type="presParOf" srcId="{22C7E491-F6A7-478A-B5BB-0A9DB9A1CAA1}" destId="{C42B7DD3-ACC4-47EE-814F-4C1F886FC0DE}" srcOrd="0" destOrd="0" presId="urn:microsoft.com/office/officeart/2005/8/layout/lProcess2"/>
    <dgm:cxn modelId="{F1678AFF-537C-4B8F-A5B6-DAB98EB9E1DE}" type="presParOf" srcId="{926C2ECD-BE9C-49FA-BAED-BCABE39D4631}" destId="{C0386CC2-00FD-4FDF-ACF7-3FFC9A53C5BD}" srcOrd="3" destOrd="0" presId="urn:microsoft.com/office/officeart/2005/8/layout/lProcess2"/>
    <dgm:cxn modelId="{74AD5D18-A072-4A44-AB94-AADBD7749BE4}" type="presParOf" srcId="{926C2ECD-BE9C-49FA-BAED-BCABE39D4631}" destId="{359C7176-8B9E-4ED5-8798-70C2DB6F10A1}" srcOrd="4" destOrd="0" presId="urn:microsoft.com/office/officeart/2005/8/layout/lProcess2"/>
    <dgm:cxn modelId="{6102E34A-55B4-4725-979F-6E5F08886E50}" type="presParOf" srcId="{359C7176-8B9E-4ED5-8798-70C2DB6F10A1}" destId="{578706E2-3B94-4A27-91C1-6EA9B9AC6420}" srcOrd="0" destOrd="0" presId="urn:microsoft.com/office/officeart/2005/8/layout/lProcess2"/>
    <dgm:cxn modelId="{DEA8B910-1148-4CC6-89E1-8F93411AAB99}" type="presParOf" srcId="{359C7176-8B9E-4ED5-8798-70C2DB6F10A1}" destId="{B88A5AE6-A501-4DE6-B0E8-340EC4FD9C3C}" srcOrd="1" destOrd="0" presId="urn:microsoft.com/office/officeart/2005/8/layout/lProcess2"/>
    <dgm:cxn modelId="{A1725FC4-D962-45D5-A636-37F0CE79C716}" type="presParOf" srcId="{359C7176-8B9E-4ED5-8798-70C2DB6F10A1}" destId="{9A26A864-4F3A-4398-97BA-68B33519897B}" srcOrd="2" destOrd="0" presId="urn:microsoft.com/office/officeart/2005/8/layout/lProcess2"/>
    <dgm:cxn modelId="{BC27D424-5E72-416F-9BA2-A142F84673CE}" type="presParOf" srcId="{9A26A864-4F3A-4398-97BA-68B33519897B}" destId="{ACD2B803-4C69-4B64-A896-2905B568FFA3}" srcOrd="0" destOrd="0" presId="urn:microsoft.com/office/officeart/2005/8/layout/lProcess2"/>
    <dgm:cxn modelId="{7A67D9F3-550A-41F2-811D-68D6A58551D4}" type="presParOf" srcId="{ACD2B803-4C69-4B64-A896-2905B568FFA3}" destId="{F0A97F0A-CFBB-4C4C-A523-CECEE6EFB0C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DD09B-A1C3-4DB2-86E1-9A7C74CE4854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9C016A7-B8C8-4B55-9AFD-F3B9C90AA3A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І. «Читання»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1-4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642AB-5D92-435B-B46D-5B3C8D9264FA}" type="parTrans" cxnId="{1750F51C-BD71-4044-A1E4-B2920A1584C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D87AB-B928-46EA-A8A1-40D44E72737F}" type="sibTrans" cxnId="{1750F51C-BD71-4044-A1E4-B2920A1584C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6839-0074-434A-A340-C3BC43322BB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ІІ. «Використання мови»              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та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89E07-D033-4C2B-A87B-F009D2FF2D14}" type="parTrans" cxnId="{CD9FF745-077E-4E5D-99F7-C160A4E9ADE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3E683-BB4F-42C7-AFA3-86E3DE6F6C18}" type="sibTrans" cxnId="{CD9FF745-077E-4E5D-99F7-C160A4E9ADE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92C7A-D09A-4330-B782-ABA780AB68B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F0D29-FAC7-4D6B-8391-AB00A5BEA35D}" type="parTrans" cxnId="{1AB155E8-B2A5-4330-B350-F9C23FA972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E454F-C44B-4762-A081-8E38D2B6D041}" type="sibTrans" cxnId="{1AB155E8-B2A5-4330-B350-F9C23FA972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C902-3D52-4748-9394-DA4EC541AD4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ІІІ. «Письмо»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9CBA2-14A8-4B74-AEE4-A51D836987D0}" type="parTrans" cxnId="{7E0D6A1E-2D46-4900-8945-D01A313B227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491CD-E5BC-4ABD-BB5D-DFA8C0390312}" type="sibTrans" cxnId="{7E0D6A1E-2D46-4900-8945-D01A313B227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13F81-E376-4E43-AD6F-CA0389B06CCD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A6954-0826-4406-98F8-5A86E94838A9}" type="parTrans" cxnId="{FAD889D3-08F2-4985-BCA8-95D6ED602D2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80228-ADD5-4F63-8486-40E2463885E9}" type="sibTrans" cxnId="{FAD889D3-08F2-4985-BCA8-95D6ED602D2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95C3F-726D-49BE-A9CC-F3F987FC262C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ці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7E818-2A57-4DFC-94FF-2512D6F5543A}" type="parTrans" cxnId="{57D1EE7E-5590-43F9-8716-8F8EE1D13A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16B39-93B2-4798-8FC5-8B5ADD6F8CE4}" type="sibTrans" cxnId="{57D1EE7E-5590-43F9-8716-8F8EE1D13A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B450F-03AE-4B78-8D74-A70B9695301F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CDA01-4F75-49F3-AA83-B23F9AB975E1}" type="parTrans" cxnId="{88DDC364-813C-444E-A0C4-9D8BDD81E4E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DA2BF-AABE-445C-8C02-C2F49F8F469E}" type="sibTrans" cxnId="{88DDC364-813C-444E-A0C4-9D8BDD81E4E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80DCE-90FB-4A57-A7F2-0632EA9564D5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2AC92-9B52-461A-9A5A-F1233F8E1B6E}" type="parTrans" cxnId="{BA74D410-B41C-4E67-A097-4789D783B69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07C8-0A1A-41E0-8466-535FD6E04FD8}" type="sibTrans" cxnId="{BA74D410-B41C-4E67-A097-4789D783B69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FACA3-29C8-49FC-A34A-12A64EEAED44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записується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CCDE7-B32F-4CFC-A622-015B1B015F94}" type="parTrans" cxnId="{744146C5-97D7-482B-A795-6D284A1127A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AC27C-1166-456D-A30D-9F0AD23DFCB0}" type="sibTrans" cxnId="{744146C5-97D7-482B-A795-6D284A1127A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FD293-DB01-4DE7-809F-08BE57C5830B}" type="pres">
      <dgm:prSet presAssocID="{226DD09B-A1C3-4DB2-86E1-9A7C74CE485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5024ED-D2D8-4EC9-A570-3E0A72A9A8A9}" type="pres">
      <dgm:prSet presAssocID="{09C016A7-B8C8-4B55-9AFD-F3B9C90AA3A1}" presName="compNode" presStyleCnt="0"/>
      <dgm:spPr/>
    </dgm:pt>
    <dgm:pt modelId="{756F8038-532D-48CE-8038-714AAECDD443}" type="pres">
      <dgm:prSet presAssocID="{09C016A7-B8C8-4B55-9AFD-F3B9C90AA3A1}" presName="aNode" presStyleLbl="bgShp" presStyleIdx="0" presStyleCnt="3"/>
      <dgm:spPr/>
      <dgm:t>
        <a:bodyPr/>
        <a:lstStyle/>
        <a:p>
          <a:endParaRPr lang="uk-UA"/>
        </a:p>
      </dgm:t>
    </dgm:pt>
    <dgm:pt modelId="{E12C17E7-2100-4787-B491-84A22404A298}" type="pres">
      <dgm:prSet presAssocID="{09C016A7-B8C8-4B55-9AFD-F3B9C90AA3A1}" presName="textNode" presStyleLbl="bgShp" presStyleIdx="0" presStyleCnt="3"/>
      <dgm:spPr/>
      <dgm:t>
        <a:bodyPr/>
        <a:lstStyle/>
        <a:p>
          <a:endParaRPr lang="uk-UA"/>
        </a:p>
      </dgm:t>
    </dgm:pt>
    <dgm:pt modelId="{9C63B928-0396-4942-AC02-EF8CD0590D7C}" type="pres">
      <dgm:prSet presAssocID="{09C016A7-B8C8-4B55-9AFD-F3B9C90AA3A1}" presName="compChildNode" presStyleCnt="0"/>
      <dgm:spPr/>
    </dgm:pt>
    <dgm:pt modelId="{C0480DAA-67FD-4FA8-AA77-BCB4B3A97E52}" type="pres">
      <dgm:prSet presAssocID="{09C016A7-B8C8-4B55-9AFD-F3B9C90AA3A1}" presName="theInnerList" presStyleCnt="0"/>
      <dgm:spPr/>
    </dgm:pt>
    <dgm:pt modelId="{C8CA6D43-3BBA-4DB4-83CB-D5C8ADD63ED3}" type="pres">
      <dgm:prSet presAssocID="{24613F81-E376-4E43-AD6F-CA0389B06CC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1C0603-91DB-4EBF-9AC1-4C68C00DB74D}" type="pres">
      <dgm:prSet presAssocID="{24613F81-E376-4E43-AD6F-CA0389B06CCD}" presName="aSpace2" presStyleCnt="0"/>
      <dgm:spPr/>
    </dgm:pt>
    <dgm:pt modelId="{039A52C0-0399-47DE-A178-68561917CE82}" type="pres">
      <dgm:prSet presAssocID="{33395C3F-726D-49BE-A9CC-F3F987FC262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2F4859-B5A1-478D-9BA7-C0A8F2C730D1}" type="pres">
      <dgm:prSet presAssocID="{09C016A7-B8C8-4B55-9AFD-F3B9C90AA3A1}" presName="aSpace" presStyleCnt="0"/>
      <dgm:spPr/>
    </dgm:pt>
    <dgm:pt modelId="{FA0F2B9E-B394-4283-ADCB-1B8FBE4561B3}" type="pres">
      <dgm:prSet presAssocID="{8B1D6839-0074-434A-A340-C3BC43322BBB}" presName="compNode" presStyleCnt="0"/>
      <dgm:spPr/>
    </dgm:pt>
    <dgm:pt modelId="{0E1BBBED-CE1D-4C95-8158-F1C3F02921B8}" type="pres">
      <dgm:prSet presAssocID="{8B1D6839-0074-434A-A340-C3BC43322BBB}" presName="aNode" presStyleLbl="bgShp" presStyleIdx="1" presStyleCnt="3"/>
      <dgm:spPr/>
      <dgm:t>
        <a:bodyPr/>
        <a:lstStyle/>
        <a:p>
          <a:endParaRPr lang="uk-UA"/>
        </a:p>
      </dgm:t>
    </dgm:pt>
    <dgm:pt modelId="{C0F8F743-27C9-4D70-916B-15C4D07ECEC8}" type="pres">
      <dgm:prSet presAssocID="{8B1D6839-0074-434A-A340-C3BC43322BBB}" presName="textNode" presStyleLbl="bgShp" presStyleIdx="1" presStyleCnt="3"/>
      <dgm:spPr/>
      <dgm:t>
        <a:bodyPr/>
        <a:lstStyle/>
        <a:p>
          <a:endParaRPr lang="uk-UA"/>
        </a:p>
      </dgm:t>
    </dgm:pt>
    <dgm:pt modelId="{28A493CE-F285-4DFF-8C7D-43388EB737C9}" type="pres">
      <dgm:prSet presAssocID="{8B1D6839-0074-434A-A340-C3BC43322BBB}" presName="compChildNode" presStyleCnt="0"/>
      <dgm:spPr/>
    </dgm:pt>
    <dgm:pt modelId="{E0864B60-D356-4E5E-BDEF-92BCC871A8EF}" type="pres">
      <dgm:prSet presAssocID="{8B1D6839-0074-434A-A340-C3BC43322BBB}" presName="theInnerList" presStyleCnt="0"/>
      <dgm:spPr/>
    </dgm:pt>
    <dgm:pt modelId="{028226AC-8BBC-4C4B-B46D-981FBD6F581A}" type="pres">
      <dgm:prSet presAssocID="{D40B450F-03AE-4B78-8D74-A70B9695301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9A0502-3369-4680-B1A7-504B0E672BFC}" type="pres">
      <dgm:prSet presAssocID="{D40B450F-03AE-4B78-8D74-A70B9695301F}" presName="aSpace2" presStyleCnt="0"/>
      <dgm:spPr/>
    </dgm:pt>
    <dgm:pt modelId="{89C38A60-0605-4F05-A574-60A7B5378179}" type="pres">
      <dgm:prSet presAssocID="{23B92C7A-D09A-4330-B782-ABA780AB68B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6362F2-398E-489A-B9D8-8AF7134D5AA9}" type="pres">
      <dgm:prSet presAssocID="{8B1D6839-0074-434A-A340-C3BC43322BBB}" presName="aSpace" presStyleCnt="0"/>
      <dgm:spPr/>
    </dgm:pt>
    <dgm:pt modelId="{82176BFA-5A46-4F17-901A-3B71FB1ADC04}" type="pres">
      <dgm:prSet presAssocID="{FF5EC902-3D52-4748-9394-DA4EC541AD4D}" presName="compNode" presStyleCnt="0"/>
      <dgm:spPr/>
    </dgm:pt>
    <dgm:pt modelId="{3E125580-3CD8-4AEE-BD33-F08B41036BAF}" type="pres">
      <dgm:prSet presAssocID="{FF5EC902-3D52-4748-9394-DA4EC541AD4D}" presName="aNode" presStyleLbl="bgShp" presStyleIdx="2" presStyleCnt="3"/>
      <dgm:spPr/>
      <dgm:t>
        <a:bodyPr/>
        <a:lstStyle/>
        <a:p>
          <a:endParaRPr lang="uk-UA"/>
        </a:p>
      </dgm:t>
    </dgm:pt>
    <dgm:pt modelId="{A21309A3-9813-4C80-862F-541CB9F7914E}" type="pres">
      <dgm:prSet presAssocID="{FF5EC902-3D52-4748-9394-DA4EC541AD4D}" presName="textNode" presStyleLbl="bgShp" presStyleIdx="2" presStyleCnt="3"/>
      <dgm:spPr/>
      <dgm:t>
        <a:bodyPr/>
        <a:lstStyle/>
        <a:p>
          <a:endParaRPr lang="uk-UA"/>
        </a:p>
      </dgm:t>
    </dgm:pt>
    <dgm:pt modelId="{E2102F48-6591-4A6F-9ECA-ADA632A2896D}" type="pres">
      <dgm:prSet presAssocID="{FF5EC902-3D52-4748-9394-DA4EC541AD4D}" presName="compChildNode" presStyleCnt="0"/>
      <dgm:spPr/>
    </dgm:pt>
    <dgm:pt modelId="{06860104-2DA7-49D1-A5B3-2CDDF40FAD4F}" type="pres">
      <dgm:prSet presAssocID="{FF5EC902-3D52-4748-9394-DA4EC541AD4D}" presName="theInnerList" presStyleCnt="0"/>
      <dgm:spPr/>
    </dgm:pt>
    <dgm:pt modelId="{9D325A80-A2F7-46DF-BAB2-9DBF43F2C58A}" type="pres">
      <dgm:prSet presAssocID="{33B80DCE-90FB-4A57-A7F2-0632EA9564D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FFD422-7A08-45E2-8628-55A7DF49BD26}" type="pres">
      <dgm:prSet presAssocID="{33B80DCE-90FB-4A57-A7F2-0632EA9564D5}" presName="aSpace2" presStyleCnt="0"/>
      <dgm:spPr/>
    </dgm:pt>
    <dgm:pt modelId="{524FE5F3-9338-4B94-ADC2-0C687EF49322}" type="pres">
      <dgm:prSet presAssocID="{AE0FACA3-29C8-49FC-A34A-12A64EEAED4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A4D1DD-B5D8-4F12-B957-D41AF982E747}" type="presOf" srcId="{33B80DCE-90FB-4A57-A7F2-0632EA9564D5}" destId="{9D325A80-A2F7-46DF-BAB2-9DBF43F2C58A}" srcOrd="0" destOrd="0" presId="urn:microsoft.com/office/officeart/2005/8/layout/lProcess2"/>
    <dgm:cxn modelId="{E8EFF334-8917-4F6A-B6BD-6B6D0ECAF1C5}" type="presOf" srcId="{8B1D6839-0074-434A-A340-C3BC43322BBB}" destId="{C0F8F743-27C9-4D70-916B-15C4D07ECEC8}" srcOrd="1" destOrd="0" presId="urn:microsoft.com/office/officeart/2005/8/layout/lProcess2"/>
    <dgm:cxn modelId="{9C4A7984-8AF7-401D-BD2E-ABE6FB8DEA04}" type="presOf" srcId="{09C016A7-B8C8-4B55-9AFD-F3B9C90AA3A1}" destId="{756F8038-532D-48CE-8038-714AAECDD443}" srcOrd="0" destOrd="0" presId="urn:microsoft.com/office/officeart/2005/8/layout/lProcess2"/>
    <dgm:cxn modelId="{BA74D410-B41C-4E67-A097-4789D783B695}" srcId="{FF5EC902-3D52-4748-9394-DA4EC541AD4D}" destId="{33B80DCE-90FB-4A57-A7F2-0632EA9564D5}" srcOrd="0" destOrd="0" parTransId="{F912AC92-9B52-461A-9A5A-F1233F8E1B6E}" sibTransId="{028507C8-0A1A-41E0-8466-535FD6E04FD8}"/>
    <dgm:cxn modelId="{FAD889D3-08F2-4985-BCA8-95D6ED602D27}" srcId="{09C016A7-B8C8-4B55-9AFD-F3B9C90AA3A1}" destId="{24613F81-E376-4E43-AD6F-CA0389B06CCD}" srcOrd="0" destOrd="0" parTransId="{006A6954-0826-4406-98F8-5A86E94838A9}" sibTransId="{8A780228-ADD5-4F63-8486-40E2463885E9}"/>
    <dgm:cxn modelId="{69EDE5EA-2020-4E7E-A398-82ACDEF16BF7}" type="presOf" srcId="{D40B450F-03AE-4B78-8D74-A70B9695301F}" destId="{028226AC-8BBC-4C4B-B46D-981FBD6F581A}" srcOrd="0" destOrd="0" presId="urn:microsoft.com/office/officeart/2005/8/layout/lProcess2"/>
    <dgm:cxn modelId="{57D1EE7E-5590-43F9-8716-8F8EE1D13A0F}" srcId="{09C016A7-B8C8-4B55-9AFD-F3B9C90AA3A1}" destId="{33395C3F-726D-49BE-A9CC-F3F987FC262C}" srcOrd="1" destOrd="0" parTransId="{A5A7E818-2A57-4DFC-94FF-2512D6F5543A}" sibTransId="{D3416B39-93B2-4798-8FC5-8B5ADD6F8CE4}"/>
    <dgm:cxn modelId="{CD9FF745-077E-4E5D-99F7-C160A4E9ADE5}" srcId="{226DD09B-A1C3-4DB2-86E1-9A7C74CE4854}" destId="{8B1D6839-0074-434A-A340-C3BC43322BBB}" srcOrd="1" destOrd="0" parTransId="{34A89E07-D033-4C2B-A87B-F009D2FF2D14}" sibTransId="{9DF3E683-BB4F-42C7-AFA3-86E3DE6F6C18}"/>
    <dgm:cxn modelId="{C8B856C7-582A-4E41-A58F-B7414BAD1CE0}" type="presOf" srcId="{24613F81-E376-4E43-AD6F-CA0389B06CCD}" destId="{C8CA6D43-3BBA-4DB4-83CB-D5C8ADD63ED3}" srcOrd="0" destOrd="0" presId="urn:microsoft.com/office/officeart/2005/8/layout/lProcess2"/>
    <dgm:cxn modelId="{1AB155E8-B2A5-4330-B350-F9C23FA97297}" srcId="{8B1D6839-0074-434A-A340-C3BC43322BBB}" destId="{23B92C7A-D09A-4330-B782-ABA780AB68B5}" srcOrd="1" destOrd="0" parTransId="{1B8F0D29-FAC7-4D6B-8391-AB00A5BEA35D}" sibTransId="{2F0E454F-C44B-4762-A081-8E38D2B6D041}"/>
    <dgm:cxn modelId="{11E2CC8F-19EE-4A0A-9290-B4B668ACBB32}" type="presOf" srcId="{23B92C7A-D09A-4330-B782-ABA780AB68B5}" destId="{89C38A60-0605-4F05-A574-60A7B5378179}" srcOrd="0" destOrd="0" presId="urn:microsoft.com/office/officeart/2005/8/layout/lProcess2"/>
    <dgm:cxn modelId="{FB35B16E-6F76-4A38-9DE2-6C10F62F008F}" type="presOf" srcId="{8B1D6839-0074-434A-A340-C3BC43322BBB}" destId="{0E1BBBED-CE1D-4C95-8158-F1C3F02921B8}" srcOrd="0" destOrd="0" presId="urn:microsoft.com/office/officeart/2005/8/layout/lProcess2"/>
    <dgm:cxn modelId="{6F1A81C7-D355-4645-8FA1-E20E48FFAB23}" type="presOf" srcId="{226DD09B-A1C3-4DB2-86E1-9A7C74CE4854}" destId="{1B6FD293-DB01-4DE7-809F-08BE57C5830B}" srcOrd="0" destOrd="0" presId="urn:microsoft.com/office/officeart/2005/8/layout/lProcess2"/>
    <dgm:cxn modelId="{891CC761-E665-493B-81C7-B433624D9513}" type="presOf" srcId="{FF5EC902-3D52-4748-9394-DA4EC541AD4D}" destId="{A21309A3-9813-4C80-862F-541CB9F7914E}" srcOrd="1" destOrd="0" presId="urn:microsoft.com/office/officeart/2005/8/layout/lProcess2"/>
    <dgm:cxn modelId="{1750F51C-BD71-4044-A1E4-B2920A1584C5}" srcId="{226DD09B-A1C3-4DB2-86E1-9A7C74CE4854}" destId="{09C016A7-B8C8-4B55-9AFD-F3B9C90AA3A1}" srcOrd="0" destOrd="0" parTransId="{A14642AB-5D92-435B-B46D-5B3C8D9264FA}" sibTransId="{24CD87AB-B928-46EA-A8A1-40D44E72737F}"/>
    <dgm:cxn modelId="{744146C5-97D7-482B-A795-6D284A1127A8}" srcId="{FF5EC902-3D52-4748-9394-DA4EC541AD4D}" destId="{AE0FACA3-29C8-49FC-A34A-12A64EEAED44}" srcOrd="1" destOrd="0" parTransId="{CB9CCDE7-B32F-4CFC-A622-015B1B015F94}" sibTransId="{8FAAC27C-1166-456D-A30D-9F0AD23DFCB0}"/>
    <dgm:cxn modelId="{4226CCE1-BC8F-4262-AC1B-8B9C269A26D3}" type="presOf" srcId="{09C016A7-B8C8-4B55-9AFD-F3B9C90AA3A1}" destId="{E12C17E7-2100-4787-B491-84A22404A298}" srcOrd="1" destOrd="0" presId="urn:microsoft.com/office/officeart/2005/8/layout/lProcess2"/>
    <dgm:cxn modelId="{B8BA4E3D-B181-49A8-B71A-70B1DEC221C5}" type="presOf" srcId="{AE0FACA3-29C8-49FC-A34A-12A64EEAED44}" destId="{524FE5F3-9338-4B94-ADC2-0C687EF49322}" srcOrd="0" destOrd="0" presId="urn:microsoft.com/office/officeart/2005/8/layout/lProcess2"/>
    <dgm:cxn modelId="{298D118D-5648-478A-9BBE-C517A96A5E92}" type="presOf" srcId="{33395C3F-726D-49BE-A9CC-F3F987FC262C}" destId="{039A52C0-0399-47DE-A178-68561917CE82}" srcOrd="0" destOrd="0" presId="urn:microsoft.com/office/officeart/2005/8/layout/lProcess2"/>
    <dgm:cxn modelId="{7E0D6A1E-2D46-4900-8945-D01A313B227F}" srcId="{226DD09B-A1C3-4DB2-86E1-9A7C74CE4854}" destId="{FF5EC902-3D52-4748-9394-DA4EC541AD4D}" srcOrd="2" destOrd="0" parTransId="{E729CBA2-14A8-4B74-AEE4-A51D836987D0}" sibTransId="{CBE491CD-E5BC-4ABD-BB5D-DFA8C0390312}"/>
    <dgm:cxn modelId="{88DDC364-813C-444E-A0C4-9D8BDD81E4E8}" srcId="{8B1D6839-0074-434A-A340-C3BC43322BBB}" destId="{D40B450F-03AE-4B78-8D74-A70B9695301F}" srcOrd="0" destOrd="0" parTransId="{CEBCDA01-4F75-49F3-AA83-B23F9AB975E1}" sibTransId="{E09DA2BF-AABE-445C-8C02-C2F49F8F469E}"/>
    <dgm:cxn modelId="{1AE062BF-2021-4ED3-8CC0-D1C02CDB6987}" type="presOf" srcId="{FF5EC902-3D52-4748-9394-DA4EC541AD4D}" destId="{3E125580-3CD8-4AEE-BD33-F08B41036BAF}" srcOrd="0" destOrd="0" presId="urn:microsoft.com/office/officeart/2005/8/layout/lProcess2"/>
    <dgm:cxn modelId="{8A4AE40E-9B18-43E1-BBC3-5320A1602B70}" type="presParOf" srcId="{1B6FD293-DB01-4DE7-809F-08BE57C5830B}" destId="{585024ED-D2D8-4EC9-A570-3E0A72A9A8A9}" srcOrd="0" destOrd="0" presId="urn:microsoft.com/office/officeart/2005/8/layout/lProcess2"/>
    <dgm:cxn modelId="{9D6C6F4F-85FE-48CE-A75C-1FD76E2E6728}" type="presParOf" srcId="{585024ED-D2D8-4EC9-A570-3E0A72A9A8A9}" destId="{756F8038-532D-48CE-8038-714AAECDD443}" srcOrd="0" destOrd="0" presId="urn:microsoft.com/office/officeart/2005/8/layout/lProcess2"/>
    <dgm:cxn modelId="{0973A6F1-8FCF-426D-A725-0A3915DF8858}" type="presParOf" srcId="{585024ED-D2D8-4EC9-A570-3E0A72A9A8A9}" destId="{E12C17E7-2100-4787-B491-84A22404A298}" srcOrd="1" destOrd="0" presId="urn:microsoft.com/office/officeart/2005/8/layout/lProcess2"/>
    <dgm:cxn modelId="{D639870B-6021-49FA-AB82-C7847DE76852}" type="presParOf" srcId="{585024ED-D2D8-4EC9-A570-3E0A72A9A8A9}" destId="{9C63B928-0396-4942-AC02-EF8CD0590D7C}" srcOrd="2" destOrd="0" presId="urn:microsoft.com/office/officeart/2005/8/layout/lProcess2"/>
    <dgm:cxn modelId="{F0EF1796-030F-4CAC-93CF-76C27C973719}" type="presParOf" srcId="{9C63B928-0396-4942-AC02-EF8CD0590D7C}" destId="{C0480DAA-67FD-4FA8-AA77-BCB4B3A97E52}" srcOrd="0" destOrd="0" presId="urn:microsoft.com/office/officeart/2005/8/layout/lProcess2"/>
    <dgm:cxn modelId="{C6C555A4-CACA-4F8E-A1A9-3D7D2CC0086D}" type="presParOf" srcId="{C0480DAA-67FD-4FA8-AA77-BCB4B3A97E52}" destId="{C8CA6D43-3BBA-4DB4-83CB-D5C8ADD63ED3}" srcOrd="0" destOrd="0" presId="urn:microsoft.com/office/officeart/2005/8/layout/lProcess2"/>
    <dgm:cxn modelId="{EE4ACE55-1635-4A56-9BFF-4DF283A0306B}" type="presParOf" srcId="{C0480DAA-67FD-4FA8-AA77-BCB4B3A97E52}" destId="{351C0603-91DB-4EBF-9AC1-4C68C00DB74D}" srcOrd="1" destOrd="0" presId="urn:microsoft.com/office/officeart/2005/8/layout/lProcess2"/>
    <dgm:cxn modelId="{2FBA7C54-EFD1-4512-A4CB-157597677836}" type="presParOf" srcId="{C0480DAA-67FD-4FA8-AA77-BCB4B3A97E52}" destId="{039A52C0-0399-47DE-A178-68561917CE82}" srcOrd="2" destOrd="0" presId="urn:microsoft.com/office/officeart/2005/8/layout/lProcess2"/>
    <dgm:cxn modelId="{5AF339CA-D5C6-4C69-9ABE-5C92385501F4}" type="presParOf" srcId="{1B6FD293-DB01-4DE7-809F-08BE57C5830B}" destId="{D62F4859-B5A1-478D-9BA7-C0A8F2C730D1}" srcOrd="1" destOrd="0" presId="urn:microsoft.com/office/officeart/2005/8/layout/lProcess2"/>
    <dgm:cxn modelId="{79F20E88-77F2-40C8-A96F-D3D979EFAAF3}" type="presParOf" srcId="{1B6FD293-DB01-4DE7-809F-08BE57C5830B}" destId="{FA0F2B9E-B394-4283-ADCB-1B8FBE4561B3}" srcOrd="2" destOrd="0" presId="urn:microsoft.com/office/officeart/2005/8/layout/lProcess2"/>
    <dgm:cxn modelId="{C0C177CB-953D-4AAD-B9C8-D8E2B228776A}" type="presParOf" srcId="{FA0F2B9E-B394-4283-ADCB-1B8FBE4561B3}" destId="{0E1BBBED-CE1D-4C95-8158-F1C3F02921B8}" srcOrd="0" destOrd="0" presId="urn:microsoft.com/office/officeart/2005/8/layout/lProcess2"/>
    <dgm:cxn modelId="{8F3E38BC-AB0A-4EAF-8F30-0CCA0B4802AD}" type="presParOf" srcId="{FA0F2B9E-B394-4283-ADCB-1B8FBE4561B3}" destId="{C0F8F743-27C9-4D70-916B-15C4D07ECEC8}" srcOrd="1" destOrd="0" presId="urn:microsoft.com/office/officeart/2005/8/layout/lProcess2"/>
    <dgm:cxn modelId="{01C5FA16-9E7C-409F-9F25-EA136CF20EAA}" type="presParOf" srcId="{FA0F2B9E-B394-4283-ADCB-1B8FBE4561B3}" destId="{28A493CE-F285-4DFF-8C7D-43388EB737C9}" srcOrd="2" destOrd="0" presId="urn:microsoft.com/office/officeart/2005/8/layout/lProcess2"/>
    <dgm:cxn modelId="{AC9B3010-C518-4A02-8D03-8FD664910352}" type="presParOf" srcId="{28A493CE-F285-4DFF-8C7D-43388EB737C9}" destId="{E0864B60-D356-4E5E-BDEF-92BCC871A8EF}" srcOrd="0" destOrd="0" presId="urn:microsoft.com/office/officeart/2005/8/layout/lProcess2"/>
    <dgm:cxn modelId="{33D0BA51-70BB-44B7-9DA5-7A4EDA85FF25}" type="presParOf" srcId="{E0864B60-D356-4E5E-BDEF-92BCC871A8EF}" destId="{028226AC-8BBC-4C4B-B46D-981FBD6F581A}" srcOrd="0" destOrd="0" presId="urn:microsoft.com/office/officeart/2005/8/layout/lProcess2"/>
    <dgm:cxn modelId="{98D6F7E9-7696-49EA-BA79-424AC23431BF}" type="presParOf" srcId="{E0864B60-D356-4E5E-BDEF-92BCC871A8EF}" destId="{FE9A0502-3369-4680-B1A7-504B0E672BFC}" srcOrd="1" destOrd="0" presId="urn:microsoft.com/office/officeart/2005/8/layout/lProcess2"/>
    <dgm:cxn modelId="{3D1FB347-A062-4115-8680-D1DCBC4B5DB8}" type="presParOf" srcId="{E0864B60-D356-4E5E-BDEF-92BCC871A8EF}" destId="{89C38A60-0605-4F05-A574-60A7B5378179}" srcOrd="2" destOrd="0" presId="urn:microsoft.com/office/officeart/2005/8/layout/lProcess2"/>
    <dgm:cxn modelId="{B5E4DD50-A1A9-4695-9220-7E3C2C7C7A7E}" type="presParOf" srcId="{1B6FD293-DB01-4DE7-809F-08BE57C5830B}" destId="{4E6362F2-398E-489A-B9D8-8AF7134D5AA9}" srcOrd="3" destOrd="0" presId="urn:microsoft.com/office/officeart/2005/8/layout/lProcess2"/>
    <dgm:cxn modelId="{0DA4B221-C8C1-45AE-A2B5-54D1ACBB0C51}" type="presParOf" srcId="{1B6FD293-DB01-4DE7-809F-08BE57C5830B}" destId="{82176BFA-5A46-4F17-901A-3B71FB1ADC04}" srcOrd="4" destOrd="0" presId="urn:microsoft.com/office/officeart/2005/8/layout/lProcess2"/>
    <dgm:cxn modelId="{51E9BFA3-48D9-4110-B264-60DAD614AFEA}" type="presParOf" srcId="{82176BFA-5A46-4F17-901A-3B71FB1ADC04}" destId="{3E125580-3CD8-4AEE-BD33-F08B41036BAF}" srcOrd="0" destOrd="0" presId="urn:microsoft.com/office/officeart/2005/8/layout/lProcess2"/>
    <dgm:cxn modelId="{E5AE11E4-6C91-4EC1-9E29-F7B997FE0807}" type="presParOf" srcId="{82176BFA-5A46-4F17-901A-3B71FB1ADC04}" destId="{A21309A3-9813-4C80-862F-541CB9F7914E}" srcOrd="1" destOrd="0" presId="urn:microsoft.com/office/officeart/2005/8/layout/lProcess2"/>
    <dgm:cxn modelId="{8FA8432D-7B92-4722-851C-DB0E18C54193}" type="presParOf" srcId="{82176BFA-5A46-4F17-901A-3B71FB1ADC04}" destId="{E2102F48-6591-4A6F-9ECA-ADA632A2896D}" srcOrd="2" destOrd="0" presId="urn:microsoft.com/office/officeart/2005/8/layout/lProcess2"/>
    <dgm:cxn modelId="{EEC5F95D-F4C7-4895-BD9C-911DEEB44272}" type="presParOf" srcId="{E2102F48-6591-4A6F-9ECA-ADA632A2896D}" destId="{06860104-2DA7-49D1-A5B3-2CDDF40FAD4F}" srcOrd="0" destOrd="0" presId="urn:microsoft.com/office/officeart/2005/8/layout/lProcess2"/>
    <dgm:cxn modelId="{7DF873E8-D82B-48AE-85F1-7DFF7AA03FB9}" type="presParOf" srcId="{06860104-2DA7-49D1-A5B3-2CDDF40FAD4F}" destId="{9D325A80-A2F7-46DF-BAB2-9DBF43F2C58A}" srcOrd="0" destOrd="0" presId="urn:microsoft.com/office/officeart/2005/8/layout/lProcess2"/>
    <dgm:cxn modelId="{2D1599B6-72EA-40DE-A656-01883F446EDB}" type="presParOf" srcId="{06860104-2DA7-49D1-A5B3-2CDDF40FAD4F}" destId="{E5FFD422-7A08-45E2-8628-55A7DF49BD26}" srcOrd="1" destOrd="0" presId="urn:microsoft.com/office/officeart/2005/8/layout/lProcess2"/>
    <dgm:cxn modelId="{B09DB2CF-2365-404F-9CA8-BC064CF329DC}" type="presParOf" srcId="{06860104-2DA7-49D1-A5B3-2CDDF40FAD4F}" destId="{524FE5F3-9338-4B94-ADC2-0C687EF4932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b2 –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письмового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заданому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формату (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офіційний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лист)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ПРОДОВЖЕННЯ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uk-UA" sz="22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листі наявні:</a:t>
          </a: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привітання (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greeting);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вступ (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opening remarks);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main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body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структурована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змістовими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абзацами,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присутні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три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два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змістові абзаци, якщо дві змістові умови об’єднані в один абзац);</a:t>
          </a: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кінцівка (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closing remarks);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прощання (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ending);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підпис (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name) – </a:t>
          </a: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вигадане ім’я або ім’я та прізвище</a:t>
          </a: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 до формату листа.</a:t>
          </a:r>
        </a:p>
        <a:p>
          <a:pPr algn="ctr">
            <a:spcAft>
              <a:spcPts val="0"/>
            </a:spcAft>
          </a:pP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дослівно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переписано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умову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письмового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даний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знижується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1 бал</a:t>
          </a:r>
          <a:endParaRPr lang="uk-UA" sz="2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0" presStyleCnt="1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0" presStyleCnt="1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0" presStyleCnt="1" custScaleX="430106" custScaleY="1477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9CD44C-9570-40DF-9D9D-A3CAF1EED6BF}" type="presOf" srcId="{25325FBD-96F5-447B-A654-87A62AAD8B17}" destId="{D5FD733F-8A7A-4CFA-8F75-AF834789356A}" srcOrd="0" destOrd="0" presId="urn:microsoft.com/office/officeart/2005/8/layout/lProcess2"/>
    <dgm:cxn modelId="{7ADD78B9-25AB-4F10-A6CE-544D2C3BD860}" type="presOf" srcId="{18A92692-43F3-43BB-806E-4D4F9E4D5BCF}" destId="{ECA2F413-6158-4499-A2D7-01B5BE7A164C}" srcOrd="0" destOrd="0" presId="urn:microsoft.com/office/officeart/2005/8/layout/lProcess2"/>
    <dgm:cxn modelId="{4B10C722-E3B0-473A-91DC-6DB6C707F7F0}" srcId="{68FBDFAC-2D68-44CD-9B17-84456EB9DD85}" destId="{18A92692-43F3-43BB-806E-4D4F9E4D5BCF}" srcOrd="0" destOrd="0" parTransId="{6B63883C-F12D-4097-B28E-17CFE1E7C6AC}" sibTransId="{539CE230-2530-4A4A-A84A-B7FF99FB146F}"/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34C8AF64-F113-437D-A78D-DB587F26A2EC}" type="presOf" srcId="{68FBDFAC-2D68-44CD-9B17-84456EB9DD85}" destId="{926C2ECD-BE9C-49FA-BAED-BCABE39D4631}" srcOrd="0" destOrd="0" presId="urn:microsoft.com/office/officeart/2005/8/layout/lProcess2"/>
    <dgm:cxn modelId="{EDF77017-CC73-4CA6-B7FD-E6314099746A}" type="presOf" srcId="{18A92692-43F3-43BB-806E-4D4F9E4D5BCF}" destId="{4E9A9709-6C8F-4CD3-A85B-68C556137E43}" srcOrd="1" destOrd="0" presId="urn:microsoft.com/office/officeart/2005/8/layout/lProcess2"/>
    <dgm:cxn modelId="{B98B1B7E-0C2B-4A5B-B290-D8297AD151CE}" type="presParOf" srcId="{926C2ECD-BE9C-49FA-BAED-BCABE39D4631}" destId="{BB2A0B37-E447-433A-81A4-C734ADAC06C4}" srcOrd="0" destOrd="0" presId="urn:microsoft.com/office/officeart/2005/8/layout/lProcess2"/>
    <dgm:cxn modelId="{0CE66F49-0941-4CDB-9F1E-A702E7D5624F}" type="presParOf" srcId="{BB2A0B37-E447-433A-81A4-C734ADAC06C4}" destId="{ECA2F413-6158-4499-A2D7-01B5BE7A164C}" srcOrd="0" destOrd="0" presId="urn:microsoft.com/office/officeart/2005/8/layout/lProcess2"/>
    <dgm:cxn modelId="{10AACEAB-F472-4037-87CE-1BEAA934AF61}" type="presParOf" srcId="{BB2A0B37-E447-433A-81A4-C734ADAC06C4}" destId="{4E9A9709-6C8F-4CD3-A85B-68C556137E43}" srcOrd="1" destOrd="0" presId="urn:microsoft.com/office/officeart/2005/8/layout/lProcess2"/>
    <dgm:cxn modelId="{DD753689-056B-4DCF-A753-4E8ACE9E7883}" type="presParOf" srcId="{BB2A0B37-E447-433A-81A4-C734ADAC06C4}" destId="{BC9700DC-3B50-417A-B691-07F4D2E7FF3E}" srcOrd="2" destOrd="0" presId="urn:microsoft.com/office/officeart/2005/8/layout/lProcess2"/>
    <dgm:cxn modelId="{7A80E729-0D5E-4195-9CB0-D36FD0FB6178}" type="presParOf" srcId="{BC9700DC-3B50-417A-B691-07F4D2E7FF3E}" destId="{22C7E491-F6A7-478A-B5BB-0A9DB9A1CAA1}" srcOrd="0" destOrd="0" presId="urn:microsoft.com/office/officeart/2005/8/layout/lProcess2"/>
    <dgm:cxn modelId="{CF9203EA-7038-4BEA-B2DA-97EB62F53A17}" type="presParOf" srcId="{22C7E491-F6A7-478A-B5BB-0A9DB9A1CAA1}" destId="{D5FD733F-8A7A-4CFA-8F75-AF834789356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– відповідність письмового висловлення заданому формату (особистий чи офіційний лист) ПРОДОВЖЕННЯ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формату тексту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частково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відповідають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меті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написання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є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8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CC51F-7937-4183-B8EF-83AFCE170B25}">
      <dgm:prSet custT="1"/>
      <dgm:spPr/>
      <dgm:t>
        <a:bodyPr/>
        <a:lstStyle/>
        <a:p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564B1-9561-45CF-8BC6-2F3699937452}" type="parTrans" cxnId="{37B370E9-784D-4C9C-8188-9652AB6283C4}">
      <dgm:prSet/>
      <dgm:spPr/>
      <dgm:t>
        <a:bodyPr/>
        <a:lstStyle/>
        <a:p>
          <a:endParaRPr lang="uk-UA"/>
        </a:p>
      </dgm:t>
    </dgm:pt>
    <dgm:pt modelId="{085B33F5-2845-4C29-B14A-9A2F8D9B052A}" type="sibTrans" cxnId="{37B370E9-784D-4C9C-8188-9652AB6283C4}">
      <dgm:prSet/>
      <dgm:spPr/>
      <dgm:t>
        <a:bodyPr/>
        <a:lstStyle/>
        <a:p>
          <a:endParaRPr lang="uk-UA"/>
        </a:p>
      </dgm:t>
    </dgm:pt>
    <dgm:pt modelId="{0BD978D0-9F71-4020-BF50-58B9E5DB2390}">
      <dgm:prSet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формату тексту не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відповідають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меті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написання висловлення або відсутні</a:t>
          </a:r>
          <a:r>
            <a:rPr lang="ru-RU" sz="3100" dirty="0" smtClean="0"/>
            <a:t> </a:t>
          </a:r>
          <a:endParaRPr lang="uk-UA" sz="3100" dirty="0"/>
        </a:p>
      </dgm:t>
    </dgm:pt>
    <dgm:pt modelId="{72B42A5A-78A9-4AA7-91FF-410901F938FE}" type="parTrans" cxnId="{155977F7-574C-4A5B-B799-3F7F5DC34AFD}">
      <dgm:prSet/>
      <dgm:spPr/>
      <dgm:t>
        <a:bodyPr/>
        <a:lstStyle/>
        <a:p>
          <a:endParaRPr lang="uk-UA"/>
        </a:p>
      </dgm:t>
    </dgm:pt>
    <dgm:pt modelId="{6A82442F-E4A9-47E6-AE5F-DDC069E703B6}" type="sibTrans" cxnId="{155977F7-574C-4A5B-B799-3F7F5DC34AFD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0" presStyleCnt="2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0" presStyleCnt="2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0" presStyleCnt="4" custScaleX="430106" custScaleY="879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229C1FCB-F702-41B5-8B7E-D06C2E602930}" type="pres">
      <dgm:prSet presAssocID="{0BD978D0-9F71-4020-BF50-58B9E5DB2390}" presName="childNode" presStyleLbl="node1" presStyleIdx="1" presStyleCnt="4" custScaleX="4159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359C7176-8B9E-4ED5-8798-70C2DB6F10A1}" type="pres">
      <dgm:prSet presAssocID="{F319D928-9E3E-4F8C-8A48-428B3F3E9A5C}" presName="compNode" presStyleCnt="0"/>
      <dgm:spPr/>
    </dgm:pt>
    <dgm:pt modelId="{578706E2-3B94-4A27-91C1-6EA9B9AC6420}" type="pres">
      <dgm:prSet presAssocID="{F319D928-9E3E-4F8C-8A48-428B3F3E9A5C}" presName="aNode" presStyleLbl="bgShp" presStyleIdx="1" presStyleCnt="2" custScaleX="64256"/>
      <dgm:spPr/>
      <dgm:t>
        <a:bodyPr/>
        <a:lstStyle/>
        <a:p>
          <a:endParaRPr lang="uk-UA"/>
        </a:p>
      </dgm:t>
    </dgm:pt>
    <dgm:pt modelId="{B88A5AE6-A501-4DE6-B0E8-340EC4FD9C3C}" type="pres">
      <dgm:prSet presAssocID="{F319D928-9E3E-4F8C-8A48-428B3F3E9A5C}" presName="textNode" presStyleLbl="bgShp" presStyleIdx="1" presStyleCnt="2"/>
      <dgm:spPr/>
      <dgm:t>
        <a:bodyPr/>
        <a:lstStyle/>
        <a:p>
          <a:endParaRPr lang="uk-UA"/>
        </a:p>
      </dgm:t>
    </dgm:pt>
    <dgm:pt modelId="{9A26A864-4F3A-4398-97BA-68B33519897B}" type="pres">
      <dgm:prSet presAssocID="{F319D928-9E3E-4F8C-8A48-428B3F3E9A5C}" presName="compChildNode" presStyleCnt="0"/>
      <dgm:spPr/>
    </dgm:pt>
    <dgm:pt modelId="{ACD2B803-4C69-4B64-A896-2905B568FFA3}" type="pres">
      <dgm:prSet presAssocID="{F319D928-9E3E-4F8C-8A48-428B3F3E9A5C}" presName="theInnerList" presStyleCnt="0"/>
      <dgm:spPr/>
    </dgm:pt>
    <dgm:pt modelId="{F0A97F0A-CFBB-4C4C-A523-CECEE6EFB0CB}" type="pres">
      <dgm:prSet presAssocID="{30582994-6A8E-4EE0-978B-75D6586B3E92}" presName="childNode" presStyleLbl="node1" presStyleIdx="2" presStyleCnt="4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9A03DD28-2938-44E9-B776-B2C30BC9F739}" type="pres">
      <dgm:prSet presAssocID="{223CC51F-7937-4183-B8EF-83AFCE170B25}" presName="childNode" presStyleLbl="node1" presStyleIdx="3" presStyleCnt="4" custScaleX="656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2FF7D37-5837-426B-931B-95FA3398C383}" type="presOf" srcId="{0BD978D0-9F71-4020-BF50-58B9E5DB2390}" destId="{229C1FCB-F702-41B5-8B7E-D06C2E602930}" srcOrd="0" destOrd="0" presId="urn:microsoft.com/office/officeart/2005/8/layout/lProcess2"/>
    <dgm:cxn modelId="{27E719AA-A0D0-4792-A067-4B64641EFC52}" type="presOf" srcId="{18A92692-43F3-43BB-806E-4D4F9E4D5BCF}" destId="{4E9A9709-6C8F-4CD3-A85B-68C556137E43}" srcOrd="1" destOrd="0" presId="urn:microsoft.com/office/officeart/2005/8/layout/lProcess2"/>
    <dgm:cxn modelId="{2DF8B041-84D2-46C2-B969-43E951A93A7E}" srcId="{F319D928-9E3E-4F8C-8A48-428B3F3E9A5C}" destId="{30582994-6A8E-4EE0-978B-75D6586B3E92}" srcOrd="0" destOrd="0" parTransId="{4F7BE8DC-B8C3-4B11-853C-ABCD1D837CAF}" sibTransId="{5E44B5AF-C31F-44C9-8B82-B8675452E840}"/>
    <dgm:cxn modelId="{4B10C722-E3B0-473A-91DC-6DB6C707F7F0}" srcId="{68FBDFAC-2D68-44CD-9B17-84456EB9DD85}" destId="{18A92692-43F3-43BB-806E-4D4F9E4D5BCF}" srcOrd="0" destOrd="0" parTransId="{6B63883C-F12D-4097-B28E-17CFE1E7C6AC}" sibTransId="{539CE230-2530-4A4A-A84A-B7FF99FB146F}"/>
    <dgm:cxn modelId="{6C3E1C21-897D-41C3-88E6-F3B2745EC571}" type="presOf" srcId="{59049CFA-1CA2-42F6-9C37-1789A856D289}" destId="{C42B7DD3-ACC4-47EE-814F-4C1F886FC0DE}" srcOrd="0" destOrd="0" presId="urn:microsoft.com/office/officeart/2005/8/layout/lProcess2"/>
    <dgm:cxn modelId="{46A6526F-9FD3-4BEA-AF70-0C12C4322444}" type="presOf" srcId="{223CC51F-7937-4183-B8EF-83AFCE170B25}" destId="{9A03DD28-2938-44E9-B776-B2C30BC9F739}" srcOrd="0" destOrd="0" presId="urn:microsoft.com/office/officeart/2005/8/layout/lProcess2"/>
    <dgm:cxn modelId="{BCA8B380-9873-4B93-9AE7-08DACAB1C3CA}" type="presOf" srcId="{F319D928-9E3E-4F8C-8A48-428B3F3E9A5C}" destId="{578706E2-3B94-4A27-91C1-6EA9B9AC6420}" srcOrd="0" destOrd="0" presId="urn:microsoft.com/office/officeart/2005/8/layout/lProcess2"/>
    <dgm:cxn modelId="{ABB3F14C-157C-4F74-87F3-F879C08684AB}" type="presOf" srcId="{68FBDFAC-2D68-44CD-9B17-84456EB9DD85}" destId="{926C2ECD-BE9C-49FA-BAED-BCABE39D4631}" srcOrd="0" destOrd="0" presId="urn:microsoft.com/office/officeart/2005/8/layout/lProcess2"/>
    <dgm:cxn modelId="{4E527C5A-FDFB-45A1-9D75-CE920F9D3C5D}" type="presOf" srcId="{18A92692-43F3-43BB-806E-4D4F9E4D5BCF}" destId="{ECA2F413-6158-4499-A2D7-01B5BE7A164C}" srcOrd="0" destOrd="0" presId="urn:microsoft.com/office/officeart/2005/8/layout/lProcess2"/>
    <dgm:cxn modelId="{006A5B7A-2CD2-4DE2-AF5F-5EF55A131318}" type="presOf" srcId="{30582994-6A8E-4EE0-978B-75D6586B3E92}" destId="{F0A97F0A-CFBB-4C4C-A523-CECEE6EFB0CB}" srcOrd="0" destOrd="0" presId="urn:microsoft.com/office/officeart/2005/8/layout/lProcess2"/>
    <dgm:cxn modelId="{155977F7-574C-4A5B-B799-3F7F5DC34AFD}" srcId="{18A92692-43F3-43BB-806E-4D4F9E4D5BCF}" destId="{0BD978D0-9F71-4020-BF50-58B9E5DB2390}" srcOrd="1" destOrd="0" parTransId="{72B42A5A-78A9-4AA7-91FF-410901F938FE}" sibTransId="{6A82442F-E4A9-47E6-AE5F-DDC069E703B6}"/>
    <dgm:cxn modelId="{37B370E9-784D-4C9C-8188-9652AB6283C4}" srcId="{F319D928-9E3E-4F8C-8A48-428B3F3E9A5C}" destId="{223CC51F-7937-4183-B8EF-83AFCE170B25}" srcOrd="1" destOrd="0" parTransId="{0F1564B1-9561-45CF-8BC6-2F3699937452}" sibTransId="{085B33F5-2845-4C29-B14A-9A2F8D9B052A}"/>
    <dgm:cxn modelId="{5E0C575A-8C7C-4C81-B30B-495B37664E9E}" srcId="{68FBDFAC-2D68-44CD-9B17-84456EB9DD85}" destId="{F319D928-9E3E-4F8C-8A48-428B3F3E9A5C}" srcOrd="1" destOrd="0" parTransId="{9D531E37-EBBE-4C68-80FB-24BAD8917D94}" sibTransId="{CFFA4F38-B332-4E8E-9CCF-F4B7323CB57A}"/>
    <dgm:cxn modelId="{D026C17B-E922-4F8B-8809-A6354EB463B8}" type="presOf" srcId="{F319D928-9E3E-4F8C-8A48-428B3F3E9A5C}" destId="{B88A5AE6-A501-4DE6-B0E8-340EC4FD9C3C}" srcOrd="1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4222B70D-7B38-49B6-A458-CACB4B28E2FF}" type="presParOf" srcId="{926C2ECD-BE9C-49FA-BAED-BCABE39D4631}" destId="{BB2A0B37-E447-433A-81A4-C734ADAC06C4}" srcOrd="0" destOrd="0" presId="urn:microsoft.com/office/officeart/2005/8/layout/lProcess2"/>
    <dgm:cxn modelId="{CFC7B959-F120-4C09-8056-DD11FA91788C}" type="presParOf" srcId="{BB2A0B37-E447-433A-81A4-C734ADAC06C4}" destId="{ECA2F413-6158-4499-A2D7-01B5BE7A164C}" srcOrd="0" destOrd="0" presId="urn:microsoft.com/office/officeart/2005/8/layout/lProcess2"/>
    <dgm:cxn modelId="{C2377C23-38AB-4304-993C-154A6FEFC44C}" type="presParOf" srcId="{BB2A0B37-E447-433A-81A4-C734ADAC06C4}" destId="{4E9A9709-6C8F-4CD3-A85B-68C556137E43}" srcOrd="1" destOrd="0" presId="urn:microsoft.com/office/officeart/2005/8/layout/lProcess2"/>
    <dgm:cxn modelId="{F9645B2A-29D9-4712-A837-6A475F43B67B}" type="presParOf" srcId="{BB2A0B37-E447-433A-81A4-C734ADAC06C4}" destId="{BC9700DC-3B50-417A-B691-07F4D2E7FF3E}" srcOrd="2" destOrd="0" presId="urn:microsoft.com/office/officeart/2005/8/layout/lProcess2"/>
    <dgm:cxn modelId="{74F8A48B-8AB5-4D18-B3DF-FFC54A9B8560}" type="presParOf" srcId="{BC9700DC-3B50-417A-B691-07F4D2E7FF3E}" destId="{22C7E491-F6A7-478A-B5BB-0A9DB9A1CAA1}" srcOrd="0" destOrd="0" presId="urn:microsoft.com/office/officeart/2005/8/layout/lProcess2"/>
    <dgm:cxn modelId="{8242880C-CF6D-462A-B9C3-8FCC2466D876}" type="presParOf" srcId="{22C7E491-F6A7-478A-B5BB-0A9DB9A1CAA1}" destId="{C42B7DD3-ACC4-47EE-814F-4C1F886FC0DE}" srcOrd="0" destOrd="0" presId="urn:microsoft.com/office/officeart/2005/8/layout/lProcess2"/>
    <dgm:cxn modelId="{5C6461D9-83A6-4E3D-A3D5-173A66E7B59C}" type="presParOf" srcId="{22C7E491-F6A7-478A-B5BB-0A9DB9A1CAA1}" destId="{244CA635-FBD1-499D-8739-A685115591B9}" srcOrd="1" destOrd="0" presId="urn:microsoft.com/office/officeart/2005/8/layout/lProcess2"/>
    <dgm:cxn modelId="{2EFA40A1-1B45-438E-8E58-4815F734A8C0}" type="presParOf" srcId="{22C7E491-F6A7-478A-B5BB-0A9DB9A1CAA1}" destId="{229C1FCB-F702-41B5-8B7E-D06C2E602930}" srcOrd="2" destOrd="0" presId="urn:microsoft.com/office/officeart/2005/8/layout/lProcess2"/>
    <dgm:cxn modelId="{0523625E-3F6F-4556-8CC5-09F81E070D9D}" type="presParOf" srcId="{926C2ECD-BE9C-49FA-BAED-BCABE39D4631}" destId="{C0386CC2-00FD-4FDF-ACF7-3FFC9A53C5BD}" srcOrd="1" destOrd="0" presId="urn:microsoft.com/office/officeart/2005/8/layout/lProcess2"/>
    <dgm:cxn modelId="{92A9CD63-29BA-4AB7-9028-B2958DA1D670}" type="presParOf" srcId="{926C2ECD-BE9C-49FA-BAED-BCABE39D4631}" destId="{359C7176-8B9E-4ED5-8798-70C2DB6F10A1}" srcOrd="2" destOrd="0" presId="urn:microsoft.com/office/officeart/2005/8/layout/lProcess2"/>
    <dgm:cxn modelId="{758F2949-3E00-459F-951F-B1E0ED17DFD9}" type="presParOf" srcId="{359C7176-8B9E-4ED5-8798-70C2DB6F10A1}" destId="{578706E2-3B94-4A27-91C1-6EA9B9AC6420}" srcOrd="0" destOrd="0" presId="urn:microsoft.com/office/officeart/2005/8/layout/lProcess2"/>
    <dgm:cxn modelId="{D1D988EA-6515-4D05-AE21-B743C818EF11}" type="presParOf" srcId="{359C7176-8B9E-4ED5-8798-70C2DB6F10A1}" destId="{B88A5AE6-A501-4DE6-B0E8-340EC4FD9C3C}" srcOrd="1" destOrd="0" presId="urn:microsoft.com/office/officeart/2005/8/layout/lProcess2"/>
    <dgm:cxn modelId="{383526F6-E1AC-4D45-B518-AD11CFBCDC2C}" type="presParOf" srcId="{359C7176-8B9E-4ED5-8798-70C2DB6F10A1}" destId="{9A26A864-4F3A-4398-97BA-68B33519897B}" srcOrd="2" destOrd="0" presId="urn:microsoft.com/office/officeart/2005/8/layout/lProcess2"/>
    <dgm:cxn modelId="{8F263E33-E8EF-4EEA-9969-1024B67CE5FA}" type="presParOf" srcId="{9A26A864-4F3A-4398-97BA-68B33519897B}" destId="{ACD2B803-4C69-4B64-A896-2905B568FFA3}" srcOrd="0" destOrd="0" presId="urn:microsoft.com/office/officeart/2005/8/layout/lProcess2"/>
    <dgm:cxn modelId="{2BAE253F-3F0C-4CF5-8B1A-2741B34FE271}" type="presParOf" srcId="{ACD2B803-4C69-4B64-A896-2905B568FFA3}" destId="{F0A97F0A-CFBB-4C4C-A523-CECEE6EFB0CB}" srcOrd="0" destOrd="0" presId="urn:microsoft.com/office/officeart/2005/8/layout/lProcess2"/>
    <dgm:cxn modelId="{6A215807-57BA-4649-885E-1F66DE252469}" type="presParOf" srcId="{ACD2B803-4C69-4B64-A896-2905B568FFA3}" destId="{94E5583C-240C-4214-AAF7-60850F7C7029}" srcOrd="1" destOrd="0" presId="urn:microsoft.com/office/officeart/2005/8/layout/lProcess2"/>
    <dgm:cxn modelId="{BF20A459-F92F-4E47-BC9E-FB1C0A07FF58}" type="presParOf" srcId="{ACD2B803-4C69-4B64-A896-2905B568FFA3}" destId="{9A03DD28-2938-44E9-B776-B2C30BC9F73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ct val="35000"/>
            </a:spcAft>
          </a:pPr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лексики:</a:t>
          </a:r>
        </a:p>
        <a:p>
          <a:pPr>
            <a:spcAft>
              <a:spcPts val="0"/>
            </a:spcAft>
          </a:pPr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лексична наповнюваність;</a:t>
          </a:r>
        </a:p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володіння лексичним матеріалом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Продемонстровано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достатній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словниковий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 для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заданої комунікативної ситуації.</a:t>
          </a:r>
        </a:p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пливають на розуміння написаного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Недостатній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словниковий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 для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заданої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комунікативної ситуації.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адекватному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сприйняттю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абзаців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9F1BA-4148-423C-AEB5-8D7E949D3996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велику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незрозумілий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6C067-5A77-4F00-BE89-FB7DA06F59B8}" type="parTrans" cxnId="{8257C40F-CFC6-4D9C-BAA3-76599030FDEA}">
      <dgm:prSet/>
      <dgm:spPr/>
      <dgm:t>
        <a:bodyPr/>
        <a:lstStyle/>
        <a:p>
          <a:endParaRPr lang="uk-UA"/>
        </a:p>
      </dgm:t>
    </dgm:pt>
    <dgm:pt modelId="{8C36E4C5-56A8-4A09-8098-3B0FDE57F394}" type="sibTrans" cxnId="{8257C40F-CFC6-4D9C-BAA3-76599030FDEA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7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2" presStyleCnt="7" custScaleX="430106" custScaleY="3953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34313-AAC9-47CC-85AA-19733D1CDE35}" type="pres">
      <dgm:prSet presAssocID="{78643FA8-3275-41FF-AC0F-3BB04F9F7E51}" presName="aSpace2" presStyleCnt="0"/>
      <dgm:spPr/>
    </dgm:pt>
    <dgm:pt modelId="{BA6CEAAE-5863-40A2-A424-1FDA5A8ACC99}" type="pres">
      <dgm:prSet presAssocID="{92D9F1BA-4148-423C-AEB5-8D7E949D3996}" presName="childNode" presStyleLbl="node1" presStyleIdx="3" presStyleCnt="7" custScaleX="418809" custScaleY="216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 custScaleY="248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 custScaleY="1747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4600A4E-F2C9-43B9-918D-C99A24CE752E}" type="presOf" srcId="{A652F3BE-4D65-433A-82E1-EFC519846D15}" destId="{81AD5CD9-A335-406C-A6BE-2DD487CB36A0}" srcOrd="1" destOrd="0" presId="urn:microsoft.com/office/officeart/2005/8/layout/lProcess2"/>
    <dgm:cxn modelId="{344E5839-22CB-4567-BEE1-6614C1546F91}" type="presOf" srcId="{F319D928-9E3E-4F8C-8A48-428B3F3E9A5C}" destId="{AA886076-E92E-48CE-ABA5-52483A55B9B6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CB6A149C-7237-4900-B509-B4BB3690D29E}" type="presOf" srcId="{30582994-6A8E-4EE0-978B-75D6586B3E92}" destId="{F0A97F0A-CFBB-4C4C-A523-CECEE6EFB0CB}" srcOrd="0" destOrd="0" presId="urn:microsoft.com/office/officeart/2005/8/layout/lProcess2"/>
    <dgm:cxn modelId="{F048DC3F-5D90-49B5-923E-1C93BA4561BB}" type="presOf" srcId="{B67320EB-BE6A-4B7E-909B-F02E343BCC7A}" destId="{765F0FBA-3EE4-4E9E-9460-44163F9D498E}" srcOrd="0" destOrd="0" presId="urn:microsoft.com/office/officeart/2005/8/layout/lProcess2"/>
    <dgm:cxn modelId="{019EFEB5-A139-4A41-9D86-52DA3ECA30AA}" type="presOf" srcId="{66D511D8-7BEE-42A8-A9AA-A37B7F916737}" destId="{875A21CD-56D8-46EB-821F-3B844EABE572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5BEE0E72-E394-48EE-A218-CAE5E17160B0}" type="presOf" srcId="{18A92692-43F3-43BB-806E-4D4F9E4D5BCF}" destId="{4E9A9709-6C8F-4CD3-A85B-68C556137E43}" srcOrd="1" destOrd="0" presId="urn:microsoft.com/office/officeart/2005/8/layout/lProcess2"/>
    <dgm:cxn modelId="{5B9CEA64-D01A-42E0-9C21-7581E3C36721}" srcId="{18A92692-43F3-43BB-806E-4D4F9E4D5BCF}" destId="{78643FA8-3275-41FF-AC0F-3BB04F9F7E51}" srcOrd="1" destOrd="0" parTransId="{774C21DE-4D59-4862-808A-7519E796BE88}" sibTransId="{20564D27-DF5B-45E3-BF50-6823C47010D4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38881276-5BF8-488B-9C5E-E091EA1012CC}" type="presOf" srcId="{92D9F1BA-4148-423C-AEB5-8D7E949D3996}" destId="{BA6CEAAE-5863-40A2-A424-1FDA5A8ACC99}" srcOrd="0" destOrd="0" presId="urn:microsoft.com/office/officeart/2005/8/layout/lProcess2"/>
    <dgm:cxn modelId="{73140C78-4BCC-4EA6-8CB6-6C1C0B257A2D}" type="presOf" srcId="{59049CFA-1CA2-42F6-9C37-1789A856D289}" destId="{C42B7DD3-ACC4-47EE-814F-4C1F886FC0D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52989F64-EDCD-4C93-B9A4-7976194B0EA0}" type="presOf" srcId="{A652F3BE-4D65-433A-82E1-EFC519846D15}" destId="{7C960362-F649-454A-9CE7-C5E29C5EDFA7}" srcOrd="0" destOrd="0" presId="urn:microsoft.com/office/officeart/2005/8/layout/lProcess2"/>
    <dgm:cxn modelId="{855C65C5-EE76-4CE6-A8AB-02BA08329D5B}" type="presOf" srcId="{68FBDFAC-2D68-44CD-9B17-84456EB9DD85}" destId="{926C2ECD-BE9C-49FA-BAED-BCABE39D4631}" srcOrd="0" destOrd="0" presId="urn:microsoft.com/office/officeart/2005/8/layout/lProcess2"/>
    <dgm:cxn modelId="{78E6626C-D639-4964-9073-A025C916A10F}" type="presOf" srcId="{0D3C7878-FE1E-45DB-9DB1-AF9D560E7601}" destId="{53F30786-40EB-4A73-9A2F-C3F512296DF6}" srcOrd="1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F6E4480C-6F5E-4B2B-B67A-F2C0FEE69461}" type="presOf" srcId="{0D3C7878-FE1E-45DB-9DB1-AF9D560E7601}" destId="{7410C716-A071-4F61-A6D7-45B702CA1411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A877C74B-146D-4028-89EE-52FC43870479}" type="presOf" srcId="{18A92692-43F3-43BB-806E-4D4F9E4D5BCF}" destId="{ECA2F413-6158-4499-A2D7-01B5BE7A164C}" srcOrd="0" destOrd="0" presId="urn:microsoft.com/office/officeart/2005/8/layout/lProcess2"/>
    <dgm:cxn modelId="{8257C40F-CFC6-4D9C-BAA3-76599030FDEA}" srcId="{18A92692-43F3-43BB-806E-4D4F9E4D5BCF}" destId="{92D9F1BA-4148-423C-AEB5-8D7E949D3996}" srcOrd="2" destOrd="0" parTransId="{AEE6C067-5A77-4F00-BE89-FB7DA06F59B8}" sibTransId="{8C36E4C5-56A8-4A09-8098-3B0FDE57F394}"/>
    <dgm:cxn modelId="{773294E3-985D-4A8C-9CF5-1C9E4DFBD7EC}" type="presOf" srcId="{78643FA8-3275-41FF-AC0F-3BB04F9F7E51}" destId="{6C210CC3-96AE-4177-AEC7-E5282B87ACDB}" srcOrd="0" destOrd="0" presId="urn:microsoft.com/office/officeart/2005/8/layout/lProcess2"/>
    <dgm:cxn modelId="{543AF334-1A38-47A9-983E-12D5490A1D93}" type="presParOf" srcId="{926C2ECD-BE9C-49FA-BAED-BCABE39D4631}" destId="{734D6575-07D6-4C20-AD4B-23D28F1F41DA}" srcOrd="0" destOrd="0" presId="urn:microsoft.com/office/officeart/2005/8/layout/lProcess2"/>
    <dgm:cxn modelId="{2980A763-7C94-43EB-82DB-7B8C6E5C1C7E}" type="presParOf" srcId="{734D6575-07D6-4C20-AD4B-23D28F1F41DA}" destId="{7410C716-A071-4F61-A6D7-45B702CA1411}" srcOrd="0" destOrd="0" presId="urn:microsoft.com/office/officeart/2005/8/layout/lProcess2"/>
    <dgm:cxn modelId="{D0F8F837-7957-4789-A49C-DA319C26CC1D}" type="presParOf" srcId="{734D6575-07D6-4C20-AD4B-23D28F1F41DA}" destId="{53F30786-40EB-4A73-9A2F-C3F512296DF6}" srcOrd="1" destOrd="0" presId="urn:microsoft.com/office/officeart/2005/8/layout/lProcess2"/>
    <dgm:cxn modelId="{B53C4383-27CB-4321-82EF-EC00D5028C71}" type="presParOf" srcId="{734D6575-07D6-4C20-AD4B-23D28F1F41DA}" destId="{3DA8037C-2C71-4D73-BC1B-4D3122283843}" srcOrd="2" destOrd="0" presId="urn:microsoft.com/office/officeart/2005/8/layout/lProcess2"/>
    <dgm:cxn modelId="{1D740F67-3042-4F9E-BD0E-18440986DE86}" type="presParOf" srcId="{3DA8037C-2C71-4D73-BC1B-4D3122283843}" destId="{7903846B-CE3E-49E4-B5E3-3AF4ACB4DBF9}" srcOrd="0" destOrd="0" presId="urn:microsoft.com/office/officeart/2005/8/layout/lProcess2"/>
    <dgm:cxn modelId="{C91EF920-B18E-4038-8379-FA3B3E239B20}" type="presParOf" srcId="{7903846B-CE3E-49E4-B5E3-3AF4ACB4DBF9}" destId="{875A21CD-56D8-46EB-821F-3B844EABE572}" srcOrd="0" destOrd="0" presId="urn:microsoft.com/office/officeart/2005/8/layout/lProcess2"/>
    <dgm:cxn modelId="{2E866710-B822-4895-A4B3-B43C7D99D6A3}" type="presParOf" srcId="{926C2ECD-BE9C-49FA-BAED-BCABE39D4631}" destId="{68228215-2ED8-4791-B04A-BE0B563D20E5}" srcOrd="1" destOrd="0" presId="urn:microsoft.com/office/officeart/2005/8/layout/lProcess2"/>
    <dgm:cxn modelId="{429281B1-C951-4474-A1EF-7E8BD7189B33}" type="presParOf" srcId="{926C2ECD-BE9C-49FA-BAED-BCABE39D4631}" destId="{BB2A0B37-E447-433A-81A4-C734ADAC06C4}" srcOrd="2" destOrd="0" presId="urn:microsoft.com/office/officeart/2005/8/layout/lProcess2"/>
    <dgm:cxn modelId="{6FC658AB-0B6C-4867-9121-D4273BFF3E55}" type="presParOf" srcId="{BB2A0B37-E447-433A-81A4-C734ADAC06C4}" destId="{ECA2F413-6158-4499-A2D7-01B5BE7A164C}" srcOrd="0" destOrd="0" presId="urn:microsoft.com/office/officeart/2005/8/layout/lProcess2"/>
    <dgm:cxn modelId="{323E6D13-F286-4421-85FF-ED2514D91396}" type="presParOf" srcId="{BB2A0B37-E447-433A-81A4-C734ADAC06C4}" destId="{4E9A9709-6C8F-4CD3-A85B-68C556137E43}" srcOrd="1" destOrd="0" presId="urn:microsoft.com/office/officeart/2005/8/layout/lProcess2"/>
    <dgm:cxn modelId="{75CA4BFC-169F-4171-B722-C50207EF4B81}" type="presParOf" srcId="{BB2A0B37-E447-433A-81A4-C734ADAC06C4}" destId="{BC9700DC-3B50-417A-B691-07F4D2E7FF3E}" srcOrd="2" destOrd="0" presId="urn:microsoft.com/office/officeart/2005/8/layout/lProcess2"/>
    <dgm:cxn modelId="{F2F83DEA-CA02-4146-8897-92FA296EF88A}" type="presParOf" srcId="{BC9700DC-3B50-417A-B691-07F4D2E7FF3E}" destId="{22C7E491-F6A7-478A-B5BB-0A9DB9A1CAA1}" srcOrd="0" destOrd="0" presId="urn:microsoft.com/office/officeart/2005/8/layout/lProcess2"/>
    <dgm:cxn modelId="{709A2090-C700-4A2A-A234-7794A50D5A75}" type="presParOf" srcId="{22C7E491-F6A7-478A-B5BB-0A9DB9A1CAA1}" destId="{C42B7DD3-ACC4-47EE-814F-4C1F886FC0DE}" srcOrd="0" destOrd="0" presId="urn:microsoft.com/office/officeart/2005/8/layout/lProcess2"/>
    <dgm:cxn modelId="{1793EBB2-872B-4697-9F9E-19CF834B520C}" type="presParOf" srcId="{22C7E491-F6A7-478A-B5BB-0A9DB9A1CAA1}" destId="{244CA635-FBD1-499D-8739-A685115591B9}" srcOrd="1" destOrd="0" presId="urn:microsoft.com/office/officeart/2005/8/layout/lProcess2"/>
    <dgm:cxn modelId="{12B28E78-8970-47FF-80DB-DAEF5EF8B213}" type="presParOf" srcId="{22C7E491-F6A7-478A-B5BB-0A9DB9A1CAA1}" destId="{6C210CC3-96AE-4177-AEC7-E5282B87ACDB}" srcOrd="2" destOrd="0" presId="urn:microsoft.com/office/officeart/2005/8/layout/lProcess2"/>
    <dgm:cxn modelId="{9CF56108-2857-4EFA-96F6-5DCFE4D1E29B}" type="presParOf" srcId="{22C7E491-F6A7-478A-B5BB-0A9DB9A1CAA1}" destId="{21C34313-AAC9-47CC-85AA-19733D1CDE35}" srcOrd="3" destOrd="0" presId="urn:microsoft.com/office/officeart/2005/8/layout/lProcess2"/>
    <dgm:cxn modelId="{FC67CDB8-A3FC-4CDE-A52B-1A05D018BA6F}" type="presParOf" srcId="{22C7E491-F6A7-478A-B5BB-0A9DB9A1CAA1}" destId="{BA6CEAAE-5863-40A2-A424-1FDA5A8ACC99}" srcOrd="4" destOrd="0" presId="urn:microsoft.com/office/officeart/2005/8/layout/lProcess2"/>
    <dgm:cxn modelId="{C53633E2-A66C-4AD2-85D3-9FBEFEFDBB10}" type="presParOf" srcId="{926C2ECD-BE9C-49FA-BAED-BCABE39D4631}" destId="{C0386CC2-00FD-4FDF-ACF7-3FFC9A53C5BD}" srcOrd="3" destOrd="0" presId="urn:microsoft.com/office/officeart/2005/8/layout/lProcess2"/>
    <dgm:cxn modelId="{1602F2CD-5093-4D28-8DB0-7CF879A207A3}" type="presParOf" srcId="{926C2ECD-BE9C-49FA-BAED-BCABE39D4631}" destId="{817B8CB0-CF94-4004-AA18-97958BAC08C7}" srcOrd="4" destOrd="0" presId="urn:microsoft.com/office/officeart/2005/8/layout/lProcess2"/>
    <dgm:cxn modelId="{16944D4C-16E5-4F27-9A0E-D79C59B188F3}" type="presParOf" srcId="{817B8CB0-CF94-4004-AA18-97958BAC08C7}" destId="{7C960362-F649-454A-9CE7-C5E29C5EDFA7}" srcOrd="0" destOrd="0" presId="urn:microsoft.com/office/officeart/2005/8/layout/lProcess2"/>
    <dgm:cxn modelId="{05B7B6D5-BC65-4D86-899A-537238568C5F}" type="presParOf" srcId="{817B8CB0-CF94-4004-AA18-97958BAC08C7}" destId="{81AD5CD9-A335-406C-A6BE-2DD487CB36A0}" srcOrd="1" destOrd="0" presId="urn:microsoft.com/office/officeart/2005/8/layout/lProcess2"/>
    <dgm:cxn modelId="{4B2FB7CB-03BD-4610-AC00-A3B08915A98F}" type="presParOf" srcId="{817B8CB0-CF94-4004-AA18-97958BAC08C7}" destId="{C0B5CBC7-0A5D-4A47-A08D-2A213E669B26}" srcOrd="2" destOrd="0" presId="urn:microsoft.com/office/officeart/2005/8/layout/lProcess2"/>
    <dgm:cxn modelId="{EBDBA5CF-8F09-461E-849F-5495DA95A52F}" type="presParOf" srcId="{C0B5CBC7-0A5D-4A47-A08D-2A213E669B26}" destId="{78F6DA3C-10E5-4B0B-8EE2-F04EB9744B2E}" srcOrd="0" destOrd="0" presId="urn:microsoft.com/office/officeart/2005/8/layout/lProcess2"/>
    <dgm:cxn modelId="{57385FB9-9786-4A7A-9BBA-D938F63AB1FF}" type="presParOf" srcId="{78F6DA3C-10E5-4B0B-8EE2-F04EB9744B2E}" destId="{AA886076-E92E-48CE-ABA5-52483A55B9B6}" srcOrd="0" destOrd="0" presId="urn:microsoft.com/office/officeart/2005/8/layout/lProcess2"/>
    <dgm:cxn modelId="{061302C0-2978-4799-AAB5-7C25E25026C4}" type="presParOf" srcId="{78F6DA3C-10E5-4B0B-8EE2-F04EB9744B2E}" destId="{12238A51-9958-416F-BEE5-352DA909A358}" srcOrd="1" destOrd="0" presId="urn:microsoft.com/office/officeart/2005/8/layout/lProcess2"/>
    <dgm:cxn modelId="{FB190E2A-484D-48E2-82CC-030480D73131}" type="presParOf" srcId="{78F6DA3C-10E5-4B0B-8EE2-F04EB9744B2E}" destId="{F0A97F0A-CFBB-4C4C-A523-CECEE6EFB0CB}" srcOrd="2" destOrd="0" presId="urn:microsoft.com/office/officeart/2005/8/layout/lProcess2"/>
    <dgm:cxn modelId="{8FD1051B-E48F-48D1-B893-227451CE44D8}" type="presParOf" srcId="{78F6DA3C-10E5-4B0B-8EE2-F04EB9744B2E}" destId="{94E5583C-240C-4214-AAF7-60850F7C7029}" srcOrd="3" destOrd="0" presId="urn:microsoft.com/office/officeart/2005/8/layout/lProcess2"/>
    <dgm:cxn modelId="{7AB3EC45-BB1F-41FA-9913-9D4794A99170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d.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Використання</a:t>
          </a: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граматики: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2800" b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морфологія;  синтаксис; орфографія</a:t>
          </a:r>
          <a:endParaRPr lang="uk-UA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не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(не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восьми),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розумінню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написаного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крім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на: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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вживання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числа і особи в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дієслівних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часових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формах;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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порядку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 вживання частки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інфінітивом;</a:t>
          </a:r>
        </a:p>
        <a:p>
          <a:pPr algn="l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 вживання </a:t>
          </a:r>
          <a:r>
            <a:rPr 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незлічуваних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іменників (типу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advice).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восьми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помилка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хоч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одному з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перерахованих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вище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мовних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явищ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робота </a:t>
          </a:r>
          <a:r>
            <a:rPr lang="ru-RU" sz="20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 custLinFactNeighborX="4496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3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3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2" presStyleCnt="3" custScaleX="67326" custScaleY="248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415C34-37DF-49B1-8CC2-115344D3EDCA}" type="presOf" srcId="{18A92692-43F3-43BB-806E-4D4F9E4D5BCF}" destId="{4E9A9709-6C8F-4CD3-A85B-68C556137E43}" srcOrd="1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33A1867A-170B-4612-A938-4D550371CDA3}" type="presOf" srcId="{59049CFA-1CA2-42F6-9C37-1789A856D289}" destId="{C42B7DD3-ACC4-47EE-814F-4C1F886FC0DE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1B7434AF-833A-4573-BF8A-E3C4627925DC}" type="presOf" srcId="{66D511D8-7BEE-42A8-A9AA-A37B7F916737}" destId="{875A21CD-56D8-46EB-821F-3B844EABE572}" srcOrd="0" destOrd="0" presId="urn:microsoft.com/office/officeart/2005/8/layout/lProcess2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24E040BD-DD9C-4D84-9A71-E8E456D3B412}" type="presOf" srcId="{68FBDFAC-2D68-44CD-9B17-84456EB9DD85}" destId="{926C2ECD-BE9C-49FA-BAED-BCABE39D4631}" srcOrd="0" destOrd="0" presId="urn:microsoft.com/office/officeart/2005/8/layout/lProcess2"/>
    <dgm:cxn modelId="{943B2A6F-1A11-4079-9B87-EB424A8E2163}" type="presOf" srcId="{A652F3BE-4D65-433A-82E1-EFC519846D15}" destId="{7C960362-F649-454A-9CE7-C5E29C5EDFA7}" srcOrd="0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39B2AF25-E6B4-4A8C-BA6D-B2DF72110A26}" type="presOf" srcId="{F319D928-9E3E-4F8C-8A48-428B3F3E9A5C}" destId="{AA886076-E92E-48CE-ABA5-52483A55B9B6}" srcOrd="0" destOrd="0" presId="urn:microsoft.com/office/officeart/2005/8/layout/lProcess2"/>
    <dgm:cxn modelId="{E8A5B451-1D89-4CBC-8F9C-D969A894995C}" type="presOf" srcId="{0D3C7878-FE1E-45DB-9DB1-AF9D560E7601}" destId="{53F30786-40EB-4A73-9A2F-C3F512296DF6}" srcOrd="1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9A7AD328-420C-40AB-B75E-4FBD32275AB6}" type="presOf" srcId="{18A92692-43F3-43BB-806E-4D4F9E4D5BCF}" destId="{ECA2F413-6158-4499-A2D7-01B5BE7A164C}" srcOrd="0" destOrd="0" presId="urn:microsoft.com/office/officeart/2005/8/layout/lProcess2"/>
    <dgm:cxn modelId="{09C0FB11-DE5B-4506-9425-8310CDDFF7C1}" type="presOf" srcId="{A652F3BE-4D65-433A-82E1-EFC519846D15}" destId="{81AD5CD9-A335-406C-A6BE-2DD487CB36A0}" srcOrd="1" destOrd="0" presId="urn:microsoft.com/office/officeart/2005/8/layout/lProcess2"/>
    <dgm:cxn modelId="{3C6D6E59-D96A-400A-B0C2-ED7B81472C68}" type="presOf" srcId="{0D3C7878-FE1E-45DB-9DB1-AF9D560E7601}" destId="{7410C716-A071-4F61-A6D7-45B702CA1411}" srcOrd="0" destOrd="0" presId="urn:microsoft.com/office/officeart/2005/8/layout/lProcess2"/>
    <dgm:cxn modelId="{DCC71BF4-8D06-491B-84CB-9619267C0D4B}" type="presParOf" srcId="{926C2ECD-BE9C-49FA-BAED-BCABE39D4631}" destId="{734D6575-07D6-4C20-AD4B-23D28F1F41DA}" srcOrd="0" destOrd="0" presId="urn:microsoft.com/office/officeart/2005/8/layout/lProcess2"/>
    <dgm:cxn modelId="{C2EBC855-DF22-4EFB-8523-E2E1F7B72224}" type="presParOf" srcId="{734D6575-07D6-4C20-AD4B-23D28F1F41DA}" destId="{7410C716-A071-4F61-A6D7-45B702CA1411}" srcOrd="0" destOrd="0" presId="urn:microsoft.com/office/officeart/2005/8/layout/lProcess2"/>
    <dgm:cxn modelId="{50B15E28-3480-467E-B6CA-9B331240E16C}" type="presParOf" srcId="{734D6575-07D6-4C20-AD4B-23D28F1F41DA}" destId="{53F30786-40EB-4A73-9A2F-C3F512296DF6}" srcOrd="1" destOrd="0" presId="urn:microsoft.com/office/officeart/2005/8/layout/lProcess2"/>
    <dgm:cxn modelId="{04ED60AA-FD5A-4BCA-9FFC-7EB39841E29A}" type="presParOf" srcId="{734D6575-07D6-4C20-AD4B-23D28F1F41DA}" destId="{3DA8037C-2C71-4D73-BC1B-4D3122283843}" srcOrd="2" destOrd="0" presId="urn:microsoft.com/office/officeart/2005/8/layout/lProcess2"/>
    <dgm:cxn modelId="{34D030E3-5A9E-4048-8975-5BC70F8B9450}" type="presParOf" srcId="{3DA8037C-2C71-4D73-BC1B-4D3122283843}" destId="{7903846B-CE3E-49E4-B5E3-3AF4ACB4DBF9}" srcOrd="0" destOrd="0" presId="urn:microsoft.com/office/officeart/2005/8/layout/lProcess2"/>
    <dgm:cxn modelId="{CD583C25-C752-4DE4-A837-7E86E0694CDC}" type="presParOf" srcId="{7903846B-CE3E-49E4-B5E3-3AF4ACB4DBF9}" destId="{875A21CD-56D8-46EB-821F-3B844EABE572}" srcOrd="0" destOrd="0" presId="urn:microsoft.com/office/officeart/2005/8/layout/lProcess2"/>
    <dgm:cxn modelId="{872F6E07-90E1-4DD3-B4D4-63FEFA7CEBD5}" type="presParOf" srcId="{926C2ECD-BE9C-49FA-BAED-BCABE39D4631}" destId="{68228215-2ED8-4791-B04A-BE0B563D20E5}" srcOrd="1" destOrd="0" presId="urn:microsoft.com/office/officeart/2005/8/layout/lProcess2"/>
    <dgm:cxn modelId="{A9EE7AD7-E3A8-4BC8-8AAD-FEC7C129BA56}" type="presParOf" srcId="{926C2ECD-BE9C-49FA-BAED-BCABE39D4631}" destId="{BB2A0B37-E447-433A-81A4-C734ADAC06C4}" srcOrd="2" destOrd="0" presId="urn:microsoft.com/office/officeart/2005/8/layout/lProcess2"/>
    <dgm:cxn modelId="{F42CD4CB-5667-4814-863C-1D0E616CAF2B}" type="presParOf" srcId="{BB2A0B37-E447-433A-81A4-C734ADAC06C4}" destId="{ECA2F413-6158-4499-A2D7-01B5BE7A164C}" srcOrd="0" destOrd="0" presId="urn:microsoft.com/office/officeart/2005/8/layout/lProcess2"/>
    <dgm:cxn modelId="{68B4DA92-2356-487D-8E69-BE6B3C60DDCF}" type="presParOf" srcId="{BB2A0B37-E447-433A-81A4-C734ADAC06C4}" destId="{4E9A9709-6C8F-4CD3-A85B-68C556137E43}" srcOrd="1" destOrd="0" presId="urn:microsoft.com/office/officeart/2005/8/layout/lProcess2"/>
    <dgm:cxn modelId="{1F6AF034-FF75-4DF2-89B9-F69C35CFA42F}" type="presParOf" srcId="{BB2A0B37-E447-433A-81A4-C734ADAC06C4}" destId="{BC9700DC-3B50-417A-B691-07F4D2E7FF3E}" srcOrd="2" destOrd="0" presId="urn:microsoft.com/office/officeart/2005/8/layout/lProcess2"/>
    <dgm:cxn modelId="{74C195E7-DB80-43AF-BAFA-6E42D7568E96}" type="presParOf" srcId="{BC9700DC-3B50-417A-B691-07F4D2E7FF3E}" destId="{22C7E491-F6A7-478A-B5BB-0A9DB9A1CAA1}" srcOrd="0" destOrd="0" presId="urn:microsoft.com/office/officeart/2005/8/layout/lProcess2"/>
    <dgm:cxn modelId="{F010CEFF-2694-4569-AE57-A731A2BDC8C0}" type="presParOf" srcId="{22C7E491-F6A7-478A-B5BB-0A9DB9A1CAA1}" destId="{C42B7DD3-ACC4-47EE-814F-4C1F886FC0DE}" srcOrd="0" destOrd="0" presId="urn:microsoft.com/office/officeart/2005/8/layout/lProcess2"/>
    <dgm:cxn modelId="{8C9832AD-3C3F-4032-A4EB-6F76D9669F1D}" type="presParOf" srcId="{926C2ECD-BE9C-49FA-BAED-BCABE39D4631}" destId="{C0386CC2-00FD-4FDF-ACF7-3FFC9A53C5BD}" srcOrd="3" destOrd="0" presId="urn:microsoft.com/office/officeart/2005/8/layout/lProcess2"/>
    <dgm:cxn modelId="{69FF7BEF-6E10-4C48-BCA6-616DFAC4C505}" type="presParOf" srcId="{926C2ECD-BE9C-49FA-BAED-BCABE39D4631}" destId="{817B8CB0-CF94-4004-AA18-97958BAC08C7}" srcOrd="4" destOrd="0" presId="urn:microsoft.com/office/officeart/2005/8/layout/lProcess2"/>
    <dgm:cxn modelId="{5D7B2D82-1EB8-4E43-9377-DF6A25B17A24}" type="presParOf" srcId="{817B8CB0-CF94-4004-AA18-97958BAC08C7}" destId="{7C960362-F649-454A-9CE7-C5E29C5EDFA7}" srcOrd="0" destOrd="0" presId="urn:microsoft.com/office/officeart/2005/8/layout/lProcess2"/>
    <dgm:cxn modelId="{4292B694-37BA-4AFE-BB26-6557AAC5654A}" type="presParOf" srcId="{817B8CB0-CF94-4004-AA18-97958BAC08C7}" destId="{81AD5CD9-A335-406C-A6BE-2DD487CB36A0}" srcOrd="1" destOrd="0" presId="urn:microsoft.com/office/officeart/2005/8/layout/lProcess2"/>
    <dgm:cxn modelId="{8DBBF8EF-CB7C-4E16-B85C-769A9AE9EEF3}" type="presParOf" srcId="{817B8CB0-CF94-4004-AA18-97958BAC08C7}" destId="{C0B5CBC7-0A5D-4A47-A08D-2A213E669B26}" srcOrd="2" destOrd="0" presId="urn:microsoft.com/office/officeart/2005/8/layout/lProcess2"/>
    <dgm:cxn modelId="{BA2A1A11-D520-4522-B179-81B2CDC0184A}" type="presParOf" srcId="{C0B5CBC7-0A5D-4A47-A08D-2A213E669B26}" destId="{78F6DA3C-10E5-4B0B-8EE2-F04EB9744B2E}" srcOrd="0" destOrd="0" presId="urn:microsoft.com/office/officeart/2005/8/layout/lProcess2"/>
    <dgm:cxn modelId="{C4AB27AA-6E1F-413D-A5CD-413413DCEC3E}" type="presParOf" srcId="{78F6DA3C-10E5-4B0B-8EE2-F04EB9744B2E}" destId="{AA886076-E92E-48CE-ABA5-52483A55B9B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r>
            <a: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d.</a:t>
          </a:r>
          <a:r>
            <a: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Використання</a:t>
          </a:r>
        </a:p>
        <a:p>
          <a:r>
            <a: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граматики: 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2800" b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морфологія;  синтаксис; орфографія</a:t>
          </a:r>
        </a:p>
        <a:p>
          <a:r>
            <a:rPr lang="uk-UA" sz="2800" b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ПРОДОВЖЕННЯ</a:t>
          </a:r>
          <a:endParaRPr lang="uk-UA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розумінню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написаного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значна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восьми), у тому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грубі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розумінню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написаного</a:t>
          </a:r>
          <a:endParaRPr lang="uk-UA" sz="2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1F2A6-D8F8-4516-9D46-9AD740417F2A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B70D9-354F-4159-9453-471B1DD6D2A2}" type="parTrans" cxnId="{677DBC26-100E-4E92-9CBF-A92546DCE8C9}">
      <dgm:prSet/>
      <dgm:spPr/>
      <dgm:t>
        <a:bodyPr/>
        <a:lstStyle/>
        <a:p>
          <a:endParaRPr lang="uk-UA"/>
        </a:p>
      </dgm:t>
    </dgm:pt>
    <dgm:pt modelId="{E20F57E3-AEB2-4FD5-9737-FCC7D5F81D98}" type="sibTrans" cxnId="{677DBC26-100E-4E92-9CBF-A92546DCE8C9}">
      <dgm:prSet/>
      <dgm:spPr/>
      <dgm:t>
        <a:bodyPr/>
        <a:lstStyle/>
        <a:p>
          <a:endParaRPr lang="uk-UA"/>
        </a:p>
      </dgm:t>
    </dgm:pt>
    <dgm:pt modelId="{1854DC42-1356-4267-912B-27DBBB43318B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велика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унеможливлюють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 написаного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DBA35-1050-4FC4-A9E8-942BC9510497}" type="parTrans" cxnId="{9E0A57BB-AC49-4014-81E1-26E823BECB64}">
      <dgm:prSet/>
      <dgm:spPr/>
      <dgm:t>
        <a:bodyPr/>
        <a:lstStyle/>
        <a:p>
          <a:endParaRPr lang="uk-UA"/>
        </a:p>
      </dgm:t>
    </dgm:pt>
    <dgm:pt modelId="{43AD18A8-ACCE-4CDD-AAD0-D0D0F7FDBA32}" type="sibTrans" cxnId="{9E0A57BB-AC49-4014-81E1-26E823BECB64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 custLinFactNeighborX="4496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5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5" custScaleX="430106" custScaleY="1155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749CAA68-B279-4D1E-9774-3447E061DAD1}" type="pres">
      <dgm:prSet presAssocID="{1854DC42-1356-4267-912B-27DBBB43318B}" presName="childNode" presStyleLbl="node1" presStyleIdx="2" presStyleCnt="5" custScaleX="4171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3" presStyleCnt="5" custScaleX="67326" custScaleY="105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A6BE1713-3D36-4136-8648-632AACCA0BA7}" type="pres">
      <dgm:prSet presAssocID="{5531F2A6-D8F8-4516-9D46-9AD740417F2A}" presName="childNode" presStyleLbl="node1" presStyleIdx="4" presStyleCnt="5" custScaleX="577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3D6452-9C4F-430C-99B2-64FCE23C5137}" type="presOf" srcId="{A652F3BE-4D65-433A-82E1-EFC519846D15}" destId="{81AD5CD9-A335-406C-A6BE-2DD487CB36A0}" srcOrd="1" destOrd="0" presId="urn:microsoft.com/office/officeart/2005/8/layout/lProcess2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7A36D5A0-577B-4675-BEBB-E9FC9294105A}" type="presOf" srcId="{5531F2A6-D8F8-4516-9D46-9AD740417F2A}" destId="{A6BE1713-3D36-4136-8648-632AACCA0BA7}" srcOrd="0" destOrd="0" presId="urn:microsoft.com/office/officeart/2005/8/layout/lProcess2"/>
    <dgm:cxn modelId="{B4A08775-4A8F-43DB-BD7A-06992952C7ED}" type="presOf" srcId="{66D511D8-7BEE-42A8-A9AA-A37B7F916737}" destId="{875A21CD-56D8-46EB-821F-3B844EABE572}" srcOrd="0" destOrd="0" presId="urn:microsoft.com/office/officeart/2005/8/layout/lProcess2"/>
    <dgm:cxn modelId="{E6B37540-7E92-49E9-9CD0-BE70DF7A28FE}" type="presOf" srcId="{0D3C7878-FE1E-45DB-9DB1-AF9D560E7601}" destId="{53F30786-40EB-4A73-9A2F-C3F512296DF6}" srcOrd="1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383389AA-C8B8-4F2C-9D86-A54DCF471511}" type="presOf" srcId="{A652F3BE-4D65-433A-82E1-EFC519846D15}" destId="{7C960362-F649-454A-9CE7-C5E29C5EDFA7}" srcOrd="0" destOrd="0" presId="urn:microsoft.com/office/officeart/2005/8/layout/lProcess2"/>
    <dgm:cxn modelId="{61028377-7CF0-42C2-B5EF-6EBF2C0815EF}" type="presOf" srcId="{1854DC42-1356-4267-912B-27DBBB43318B}" destId="{749CAA68-B279-4D1E-9774-3447E061DAD1}" srcOrd="0" destOrd="0" presId="urn:microsoft.com/office/officeart/2005/8/layout/lProcess2"/>
    <dgm:cxn modelId="{BCEA9F74-46D1-413D-BFA1-5A859FAFE45F}" type="presOf" srcId="{18A92692-43F3-43BB-806E-4D4F9E4D5BCF}" destId="{4E9A9709-6C8F-4CD3-A85B-68C556137E43}" srcOrd="1" destOrd="0" presId="urn:microsoft.com/office/officeart/2005/8/layout/lProcess2"/>
    <dgm:cxn modelId="{6F4DC055-1766-4F55-8301-0922E52728C9}" type="presOf" srcId="{68FBDFAC-2D68-44CD-9B17-84456EB9DD85}" destId="{926C2ECD-BE9C-49FA-BAED-BCABE39D4631}" srcOrd="0" destOrd="0" presId="urn:microsoft.com/office/officeart/2005/8/layout/lProcess2"/>
    <dgm:cxn modelId="{ADAA8AA7-DE44-4EB1-A4E0-DE94DDDAE953}" type="presOf" srcId="{0D3C7878-FE1E-45DB-9DB1-AF9D560E7601}" destId="{7410C716-A071-4F61-A6D7-45B702CA1411}" srcOrd="0" destOrd="0" presId="urn:microsoft.com/office/officeart/2005/8/layout/lProcess2"/>
    <dgm:cxn modelId="{20E39686-F736-4B7C-8986-E0639757D318}" type="presOf" srcId="{59049CFA-1CA2-42F6-9C37-1789A856D289}" destId="{C42B7DD3-ACC4-47EE-814F-4C1F886FC0DE}" srcOrd="0" destOrd="0" presId="urn:microsoft.com/office/officeart/2005/8/layout/lProcess2"/>
    <dgm:cxn modelId="{57E22FA9-CAA1-4211-A8BC-CD781139CA6B}" type="presOf" srcId="{18A92692-43F3-43BB-806E-4D4F9E4D5BCF}" destId="{ECA2F413-6158-4499-A2D7-01B5BE7A164C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945ED4E8-0412-4D4D-AC6F-EB3DD31E1C9E}" type="presOf" srcId="{F319D928-9E3E-4F8C-8A48-428B3F3E9A5C}" destId="{AA886076-E92E-48CE-ABA5-52483A55B9B6}" srcOrd="0" destOrd="0" presId="urn:microsoft.com/office/officeart/2005/8/layout/lProcess2"/>
    <dgm:cxn modelId="{677DBC26-100E-4E92-9CBF-A92546DCE8C9}" srcId="{A652F3BE-4D65-433A-82E1-EFC519846D15}" destId="{5531F2A6-D8F8-4516-9D46-9AD740417F2A}" srcOrd="1" destOrd="0" parTransId="{34BB70D9-354F-4159-9453-471B1DD6D2A2}" sibTransId="{E20F57E3-AEB2-4FD5-9737-FCC7D5F81D98}"/>
    <dgm:cxn modelId="{9E0A57BB-AC49-4014-81E1-26E823BECB64}" srcId="{18A92692-43F3-43BB-806E-4D4F9E4D5BCF}" destId="{1854DC42-1356-4267-912B-27DBBB43318B}" srcOrd="1" destOrd="0" parTransId="{18EDBA35-1050-4FC4-A9E8-942BC9510497}" sibTransId="{43AD18A8-ACCE-4CDD-AAD0-D0D0F7FDBA32}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A6193FB0-2445-49A1-820C-DA964EE2494E}" type="presParOf" srcId="{926C2ECD-BE9C-49FA-BAED-BCABE39D4631}" destId="{734D6575-07D6-4C20-AD4B-23D28F1F41DA}" srcOrd="0" destOrd="0" presId="urn:microsoft.com/office/officeart/2005/8/layout/lProcess2"/>
    <dgm:cxn modelId="{A0A1DFB6-4DA2-4293-A6D4-DA3A76465DFE}" type="presParOf" srcId="{734D6575-07D6-4C20-AD4B-23D28F1F41DA}" destId="{7410C716-A071-4F61-A6D7-45B702CA1411}" srcOrd="0" destOrd="0" presId="urn:microsoft.com/office/officeart/2005/8/layout/lProcess2"/>
    <dgm:cxn modelId="{F588FACB-B43B-4721-B216-BB93E91CBD5A}" type="presParOf" srcId="{734D6575-07D6-4C20-AD4B-23D28F1F41DA}" destId="{53F30786-40EB-4A73-9A2F-C3F512296DF6}" srcOrd="1" destOrd="0" presId="urn:microsoft.com/office/officeart/2005/8/layout/lProcess2"/>
    <dgm:cxn modelId="{6535B3C4-BAAF-4A39-AD7C-542CFF8EC7C1}" type="presParOf" srcId="{734D6575-07D6-4C20-AD4B-23D28F1F41DA}" destId="{3DA8037C-2C71-4D73-BC1B-4D3122283843}" srcOrd="2" destOrd="0" presId="urn:microsoft.com/office/officeart/2005/8/layout/lProcess2"/>
    <dgm:cxn modelId="{5709070C-E67C-4B97-8E59-69AEA3ED381B}" type="presParOf" srcId="{3DA8037C-2C71-4D73-BC1B-4D3122283843}" destId="{7903846B-CE3E-49E4-B5E3-3AF4ACB4DBF9}" srcOrd="0" destOrd="0" presId="urn:microsoft.com/office/officeart/2005/8/layout/lProcess2"/>
    <dgm:cxn modelId="{525461B5-D378-40B6-B652-3A14DACC4BFA}" type="presParOf" srcId="{7903846B-CE3E-49E4-B5E3-3AF4ACB4DBF9}" destId="{875A21CD-56D8-46EB-821F-3B844EABE572}" srcOrd="0" destOrd="0" presId="urn:microsoft.com/office/officeart/2005/8/layout/lProcess2"/>
    <dgm:cxn modelId="{C322E481-4866-4456-9813-BE9771B34FB7}" type="presParOf" srcId="{926C2ECD-BE9C-49FA-BAED-BCABE39D4631}" destId="{68228215-2ED8-4791-B04A-BE0B563D20E5}" srcOrd="1" destOrd="0" presId="urn:microsoft.com/office/officeart/2005/8/layout/lProcess2"/>
    <dgm:cxn modelId="{B94BA71C-E3D7-4259-A39E-D36100C024D9}" type="presParOf" srcId="{926C2ECD-BE9C-49FA-BAED-BCABE39D4631}" destId="{BB2A0B37-E447-433A-81A4-C734ADAC06C4}" srcOrd="2" destOrd="0" presId="urn:microsoft.com/office/officeart/2005/8/layout/lProcess2"/>
    <dgm:cxn modelId="{9B071265-0BE0-42A2-9AAF-7C95DDA74AE3}" type="presParOf" srcId="{BB2A0B37-E447-433A-81A4-C734ADAC06C4}" destId="{ECA2F413-6158-4499-A2D7-01B5BE7A164C}" srcOrd="0" destOrd="0" presId="urn:microsoft.com/office/officeart/2005/8/layout/lProcess2"/>
    <dgm:cxn modelId="{0F18B357-7B37-41C0-99BA-675DADC3226E}" type="presParOf" srcId="{BB2A0B37-E447-433A-81A4-C734ADAC06C4}" destId="{4E9A9709-6C8F-4CD3-A85B-68C556137E43}" srcOrd="1" destOrd="0" presId="urn:microsoft.com/office/officeart/2005/8/layout/lProcess2"/>
    <dgm:cxn modelId="{1FC93C89-0C01-4186-827A-3ADEFF302E24}" type="presParOf" srcId="{BB2A0B37-E447-433A-81A4-C734ADAC06C4}" destId="{BC9700DC-3B50-417A-B691-07F4D2E7FF3E}" srcOrd="2" destOrd="0" presId="urn:microsoft.com/office/officeart/2005/8/layout/lProcess2"/>
    <dgm:cxn modelId="{49EB1FED-7E13-41C4-8B1D-C2C6F14266BA}" type="presParOf" srcId="{BC9700DC-3B50-417A-B691-07F4D2E7FF3E}" destId="{22C7E491-F6A7-478A-B5BB-0A9DB9A1CAA1}" srcOrd="0" destOrd="0" presId="urn:microsoft.com/office/officeart/2005/8/layout/lProcess2"/>
    <dgm:cxn modelId="{3D384C97-933D-479F-9BA5-8B9D1F91D075}" type="presParOf" srcId="{22C7E491-F6A7-478A-B5BB-0A9DB9A1CAA1}" destId="{C42B7DD3-ACC4-47EE-814F-4C1F886FC0DE}" srcOrd="0" destOrd="0" presId="urn:microsoft.com/office/officeart/2005/8/layout/lProcess2"/>
    <dgm:cxn modelId="{CDB18B3C-8ECB-4FE8-86FD-907DD18D0290}" type="presParOf" srcId="{22C7E491-F6A7-478A-B5BB-0A9DB9A1CAA1}" destId="{244CA635-FBD1-499D-8739-A685115591B9}" srcOrd="1" destOrd="0" presId="urn:microsoft.com/office/officeart/2005/8/layout/lProcess2"/>
    <dgm:cxn modelId="{E84EF619-4BC5-463D-9C7B-3C36FF95EF50}" type="presParOf" srcId="{22C7E491-F6A7-478A-B5BB-0A9DB9A1CAA1}" destId="{749CAA68-B279-4D1E-9774-3447E061DAD1}" srcOrd="2" destOrd="0" presId="urn:microsoft.com/office/officeart/2005/8/layout/lProcess2"/>
    <dgm:cxn modelId="{3EDADC0D-F31F-44E3-8474-4CEA023601F8}" type="presParOf" srcId="{926C2ECD-BE9C-49FA-BAED-BCABE39D4631}" destId="{C0386CC2-00FD-4FDF-ACF7-3FFC9A53C5BD}" srcOrd="3" destOrd="0" presId="urn:microsoft.com/office/officeart/2005/8/layout/lProcess2"/>
    <dgm:cxn modelId="{40BFF2A5-163A-46D4-A258-6C80A311862E}" type="presParOf" srcId="{926C2ECD-BE9C-49FA-BAED-BCABE39D4631}" destId="{817B8CB0-CF94-4004-AA18-97958BAC08C7}" srcOrd="4" destOrd="0" presId="urn:microsoft.com/office/officeart/2005/8/layout/lProcess2"/>
    <dgm:cxn modelId="{6316AE2F-91A6-4E12-A198-A3F652550329}" type="presParOf" srcId="{817B8CB0-CF94-4004-AA18-97958BAC08C7}" destId="{7C960362-F649-454A-9CE7-C5E29C5EDFA7}" srcOrd="0" destOrd="0" presId="urn:microsoft.com/office/officeart/2005/8/layout/lProcess2"/>
    <dgm:cxn modelId="{E3A05BC7-D430-4715-91E2-8BE3AED812FB}" type="presParOf" srcId="{817B8CB0-CF94-4004-AA18-97958BAC08C7}" destId="{81AD5CD9-A335-406C-A6BE-2DD487CB36A0}" srcOrd="1" destOrd="0" presId="urn:microsoft.com/office/officeart/2005/8/layout/lProcess2"/>
    <dgm:cxn modelId="{ACD88A94-EF9F-40E4-ADBF-DF79962FDE1A}" type="presParOf" srcId="{817B8CB0-CF94-4004-AA18-97958BAC08C7}" destId="{C0B5CBC7-0A5D-4A47-A08D-2A213E669B26}" srcOrd="2" destOrd="0" presId="urn:microsoft.com/office/officeart/2005/8/layout/lProcess2"/>
    <dgm:cxn modelId="{6FA083E7-6D1A-44F6-B67D-661FEEAEA843}" type="presParOf" srcId="{C0B5CBC7-0A5D-4A47-A08D-2A213E669B26}" destId="{78F6DA3C-10E5-4B0B-8EE2-F04EB9744B2E}" srcOrd="0" destOrd="0" presId="urn:microsoft.com/office/officeart/2005/8/layout/lProcess2"/>
    <dgm:cxn modelId="{3552C981-E6FB-4041-A4E3-D01CA1CE8857}" type="presParOf" srcId="{78F6DA3C-10E5-4B0B-8EE2-F04EB9744B2E}" destId="{AA886076-E92E-48CE-ABA5-52483A55B9B6}" srcOrd="0" destOrd="0" presId="urn:microsoft.com/office/officeart/2005/8/layout/lProcess2"/>
    <dgm:cxn modelId="{DC9C0209-4B37-4568-89E1-786F7D55E662}" type="presParOf" srcId="{78F6DA3C-10E5-4B0B-8EE2-F04EB9744B2E}" destId="{12238A51-9958-416F-BEE5-352DA909A358}" srcOrd="1" destOrd="0" presId="urn:microsoft.com/office/officeart/2005/8/layout/lProcess2"/>
    <dgm:cxn modelId="{450B4D58-F993-4491-8982-20D4F1B27F1A}" type="presParOf" srcId="{78F6DA3C-10E5-4B0B-8EE2-F04EB9744B2E}" destId="{A6BE1713-3D36-4136-8648-632AACCA0BA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УВАГА!</a:t>
          </a:r>
          <a:endParaRPr lang="uk-UA" sz="40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отримує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Змістове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наповнення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робота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 в 0 балів. </a:t>
          </a: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1F2A6-D8F8-4516-9D46-9AD740417F2A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B70D9-354F-4159-9453-471B1DD6D2A2}" type="parTrans" cxnId="{677DBC26-100E-4E92-9CBF-A92546DCE8C9}">
      <dgm:prSet/>
      <dgm:spPr/>
      <dgm:t>
        <a:bodyPr/>
        <a:lstStyle/>
        <a:p>
          <a:endParaRPr lang="uk-UA"/>
        </a:p>
      </dgm:t>
    </dgm:pt>
    <dgm:pt modelId="{E20F57E3-AEB2-4FD5-9737-FCC7D5F81D98}" type="sibTrans" cxnId="{677DBC26-100E-4E92-9CBF-A92546DCE8C9}">
      <dgm:prSet/>
      <dgm:spPr/>
      <dgm:t>
        <a:bodyPr/>
        <a:lstStyle/>
        <a:p>
          <a:endParaRPr lang="uk-UA"/>
        </a:p>
      </dgm:t>
    </dgm:pt>
    <dgm:pt modelId="{1854DC42-1356-4267-912B-27DBBB43318B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отримує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лексики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граматики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                                        то вся робота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0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DBA35-1050-4FC4-A9E8-942BC9510497}" type="parTrans" cxnId="{9E0A57BB-AC49-4014-81E1-26E823BECB64}">
      <dgm:prSet/>
      <dgm:spPr/>
      <dgm:t>
        <a:bodyPr/>
        <a:lstStyle/>
        <a:p>
          <a:endParaRPr lang="uk-UA"/>
        </a:p>
      </dgm:t>
    </dgm:pt>
    <dgm:pt modelId="{43AD18A8-ACCE-4CDD-AAD0-D0D0F7FDBA32}" type="sibTrans" cxnId="{9E0A57BB-AC49-4014-81E1-26E823BECB64}">
      <dgm:prSet/>
      <dgm:spPr/>
      <dgm:t>
        <a:bodyPr/>
        <a:lstStyle/>
        <a:p>
          <a:endParaRPr lang="uk-UA"/>
        </a:p>
      </dgm:t>
    </dgm:pt>
    <dgm:pt modelId="{00104D83-6710-4F6F-8AE9-184D93372FE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приступав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ненаписаним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вся робота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74961-4748-4181-BE87-8244C8B84EC0}" type="parTrans" cxnId="{CA5D76CE-DBAB-46D1-9758-427FEEBFC313}">
      <dgm:prSet/>
      <dgm:spPr/>
      <dgm:t>
        <a:bodyPr/>
        <a:lstStyle/>
        <a:p>
          <a:endParaRPr lang="uk-UA"/>
        </a:p>
      </dgm:t>
    </dgm:pt>
    <dgm:pt modelId="{DB4772CA-EFB3-4FBF-900E-5B4F34A6CD0D}" type="sibTrans" cxnId="{CA5D76CE-DBAB-46D1-9758-427FEEBFC313}">
      <dgm:prSet/>
      <dgm:spPr/>
      <dgm:t>
        <a:bodyPr/>
        <a:lstStyle/>
        <a:p>
          <a:endParaRPr lang="uk-UA"/>
        </a:p>
      </dgm:t>
    </dgm:pt>
    <dgm:pt modelId="{16F21591-9811-4774-9972-29D1AD7F535E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E5C90-EF0E-4384-857C-4499792B01BA}" type="parTrans" cxnId="{CE207B30-948A-48E1-AA86-76E1E928BB39}">
      <dgm:prSet/>
      <dgm:spPr/>
      <dgm:t>
        <a:bodyPr/>
        <a:lstStyle/>
        <a:p>
          <a:endParaRPr lang="uk-UA"/>
        </a:p>
      </dgm:t>
    </dgm:pt>
    <dgm:pt modelId="{800ABC74-D8CB-4501-AF0F-AB0D673405EA}" type="sibTrans" cxnId="{CE207B30-948A-48E1-AA86-76E1E928BB39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0" presStyleCnt="2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0" presStyleCnt="2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0" presStyleCnt="6" custScaleX="430106" custScaleY="1155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749CAA68-B279-4D1E-9774-3447E061DAD1}" type="pres">
      <dgm:prSet presAssocID="{1854DC42-1356-4267-912B-27DBBB43318B}" presName="childNode" presStyleLbl="node1" presStyleIdx="1" presStyleCnt="6" custScaleX="429949" custScaleY="117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2A74E8-A624-458C-A926-62E70EFB5F06}" type="pres">
      <dgm:prSet presAssocID="{1854DC42-1356-4267-912B-27DBBB43318B}" presName="aSpace2" presStyleCnt="0"/>
      <dgm:spPr/>
    </dgm:pt>
    <dgm:pt modelId="{60B4DE43-8F10-4C5B-99FF-D9373328DC02}" type="pres">
      <dgm:prSet presAssocID="{00104D83-6710-4F6F-8AE9-184D93372FEE}" presName="childNode" presStyleLbl="node1" presStyleIdx="2" presStyleCnt="6" custScaleX="4208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1" presStyleCnt="2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1" presStyleCnt="2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3" presStyleCnt="6" custScaleX="67326" custScaleY="105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A6BE1713-3D36-4136-8648-632AACCA0BA7}" type="pres">
      <dgm:prSet presAssocID="{5531F2A6-D8F8-4516-9D46-9AD740417F2A}" presName="childNode" presStyleLbl="node1" presStyleIdx="4" presStyleCnt="6" custScaleX="577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8FE91B-6F8E-45D8-BF08-28DA095315BE}" type="pres">
      <dgm:prSet presAssocID="{5531F2A6-D8F8-4516-9D46-9AD740417F2A}" presName="aSpace2" presStyleCnt="0"/>
      <dgm:spPr/>
    </dgm:pt>
    <dgm:pt modelId="{499BAE02-E823-4ED7-8FA8-7432C6226339}" type="pres">
      <dgm:prSet presAssocID="{16F21591-9811-4774-9972-29D1AD7F535E}" presName="childNode" presStyleLbl="node1" presStyleIdx="5" presStyleCnt="6" custScaleX="553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9B08C3-D96B-4DCC-80BA-5779005AC1AA}" type="presOf" srcId="{18A92692-43F3-43BB-806E-4D4F9E4D5BCF}" destId="{4E9A9709-6C8F-4CD3-A85B-68C556137E43}" srcOrd="1" destOrd="0" presId="urn:microsoft.com/office/officeart/2005/8/layout/lProcess2"/>
    <dgm:cxn modelId="{677DBC26-100E-4E92-9CBF-A92546DCE8C9}" srcId="{A652F3BE-4D65-433A-82E1-EFC519846D15}" destId="{5531F2A6-D8F8-4516-9D46-9AD740417F2A}" srcOrd="1" destOrd="0" parTransId="{34BB70D9-354F-4159-9453-471B1DD6D2A2}" sibTransId="{E20F57E3-AEB2-4FD5-9737-FCC7D5F81D98}"/>
    <dgm:cxn modelId="{FA308992-3802-443B-94BC-7E8C417D43DB}" type="presOf" srcId="{F319D928-9E3E-4F8C-8A48-428B3F3E9A5C}" destId="{AA886076-E92E-48CE-ABA5-52483A55B9B6}" srcOrd="0" destOrd="0" presId="urn:microsoft.com/office/officeart/2005/8/layout/lProcess2"/>
    <dgm:cxn modelId="{549D6D71-33A6-4D8D-8894-21E1331B5E28}" type="presOf" srcId="{00104D83-6710-4F6F-8AE9-184D93372FEE}" destId="{60B4DE43-8F10-4C5B-99FF-D9373328DC02}" srcOrd="0" destOrd="0" presId="urn:microsoft.com/office/officeart/2005/8/layout/lProcess2"/>
    <dgm:cxn modelId="{74884CCE-18C0-42F2-AA30-E35226882FE3}" type="presOf" srcId="{59049CFA-1CA2-42F6-9C37-1789A856D289}" destId="{C42B7DD3-ACC4-47EE-814F-4C1F886FC0DE}" srcOrd="0" destOrd="0" presId="urn:microsoft.com/office/officeart/2005/8/layout/lProcess2"/>
    <dgm:cxn modelId="{E8074B4B-67B8-44B3-9383-5E2886DE3E2B}" type="presOf" srcId="{18A92692-43F3-43BB-806E-4D4F9E4D5BCF}" destId="{ECA2F413-6158-4499-A2D7-01B5BE7A164C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BEFEF182-DEC4-4C56-A01D-1CB532FE81FF}" type="presOf" srcId="{68FBDFAC-2D68-44CD-9B17-84456EB9DD85}" destId="{926C2ECD-BE9C-49FA-BAED-BCABE39D4631}" srcOrd="0" destOrd="0" presId="urn:microsoft.com/office/officeart/2005/8/layout/lProcess2"/>
    <dgm:cxn modelId="{293BD619-A8F2-4867-8BF6-897965FDA477}" type="presOf" srcId="{16F21591-9811-4774-9972-29D1AD7F535E}" destId="{499BAE02-E823-4ED7-8FA8-7432C6226339}" srcOrd="0" destOrd="0" presId="urn:microsoft.com/office/officeart/2005/8/layout/lProcess2"/>
    <dgm:cxn modelId="{CE207B30-948A-48E1-AA86-76E1E928BB39}" srcId="{A652F3BE-4D65-433A-82E1-EFC519846D15}" destId="{16F21591-9811-4774-9972-29D1AD7F535E}" srcOrd="2" destOrd="0" parTransId="{E90E5C90-EF0E-4384-857C-4499792B01BA}" sibTransId="{800ABC74-D8CB-4501-AF0F-AB0D673405EA}"/>
    <dgm:cxn modelId="{5F444CDE-6389-4CFB-8E1D-DA6A6251B2CB}" type="presOf" srcId="{A652F3BE-4D65-433A-82E1-EFC519846D15}" destId="{81AD5CD9-A335-406C-A6BE-2DD487CB36A0}" srcOrd="1" destOrd="0" presId="urn:microsoft.com/office/officeart/2005/8/layout/lProcess2"/>
    <dgm:cxn modelId="{CA5D76CE-DBAB-46D1-9758-427FEEBFC313}" srcId="{18A92692-43F3-43BB-806E-4D4F9E4D5BCF}" destId="{00104D83-6710-4F6F-8AE9-184D93372FEE}" srcOrd="2" destOrd="0" parTransId="{E9374961-4748-4181-BE87-8244C8B84EC0}" sibTransId="{DB4772CA-EFB3-4FBF-900E-5B4F34A6CD0D}"/>
    <dgm:cxn modelId="{AD31B7E8-01D2-40E8-A714-42A51FBDF67F}" srcId="{68FBDFAC-2D68-44CD-9B17-84456EB9DD85}" destId="{A652F3BE-4D65-433A-82E1-EFC519846D15}" srcOrd="1" destOrd="0" parTransId="{9FD51012-CB30-451A-B91D-3CCB3A9B4076}" sibTransId="{4DCB8B4F-D4D5-4296-904A-9685FC01F1F3}"/>
    <dgm:cxn modelId="{4B10C722-E3B0-473A-91DC-6DB6C707F7F0}" srcId="{68FBDFAC-2D68-44CD-9B17-84456EB9DD85}" destId="{18A92692-43F3-43BB-806E-4D4F9E4D5BCF}" srcOrd="0" destOrd="0" parTransId="{6B63883C-F12D-4097-B28E-17CFE1E7C6AC}" sibTransId="{539CE230-2530-4A4A-A84A-B7FF99FB146F}"/>
    <dgm:cxn modelId="{9EF5FDBB-EC36-4DDB-AE18-A0DA5026B51E}" type="presOf" srcId="{A652F3BE-4D65-433A-82E1-EFC519846D15}" destId="{7C960362-F649-454A-9CE7-C5E29C5EDFA7}" srcOrd="0" destOrd="0" presId="urn:microsoft.com/office/officeart/2005/8/layout/lProcess2"/>
    <dgm:cxn modelId="{9E0A57BB-AC49-4014-81E1-26E823BECB64}" srcId="{18A92692-43F3-43BB-806E-4D4F9E4D5BCF}" destId="{1854DC42-1356-4267-912B-27DBBB43318B}" srcOrd="1" destOrd="0" parTransId="{18EDBA35-1050-4FC4-A9E8-942BC9510497}" sibTransId="{43AD18A8-ACCE-4CDD-AAD0-D0D0F7FDBA32}"/>
    <dgm:cxn modelId="{64A7DB76-1F3E-489B-875D-36EAD7EDC469}" type="presOf" srcId="{1854DC42-1356-4267-912B-27DBBB43318B}" destId="{749CAA68-B279-4D1E-9774-3447E061DAD1}" srcOrd="0" destOrd="0" presId="urn:microsoft.com/office/officeart/2005/8/layout/lProcess2"/>
    <dgm:cxn modelId="{096D3220-B462-4548-9543-51D83336C943}" type="presOf" srcId="{5531F2A6-D8F8-4516-9D46-9AD740417F2A}" destId="{A6BE1713-3D36-4136-8648-632AACCA0BA7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ABF5699E-3257-4157-AB7D-4A3633BCC4F3}" type="presParOf" srcId="{926C2ECD-BE9C-49FA-BAED-BCABE39D4631}" destId="{BB2A0B37-E447-433A-81A4-C734ADAC06C4}" srcOrd="0" destOrd="0" presId="urn:microsoft.com/office/officeart/2005/8/layout/lProcess2"/>
    <dgm:cxn modelId="{25059A91-4D62-4E13-916A-8B5199BD263F}" type="presParOf" srcId="{BB2A0B37-E447-433A-81A4-C734ADAC06C4}" destId="{ECA2F413-6158-4499-A2D7-01B5BE7A164C}" srcOrd="0" destOrd="0" presId="urn:microsoft.com/office/officeart/2005/8/layout/lProcess2"/>
    <dgm:cxn modelId="{A9613E78-D421-4B23-AA4B-00D638678A66}" type="presParOf" srcId="{BB2A0B37-E447-433A-81A4-C734ADAC06C4}" destId="{4E9A9709-6C8F-4CD3-A85B-68C556137E43}" srcOrd="1" destOrd="0" presId="urn:microsoft.com/office/officeart/2005/8/layout/lProcess2"/>
    <dgm:cxn modelId="{F3D7B4F1-D968-4453-956A-5FAA0257F087}" type="presParOf" srcId="{BB2A0B37-E447-433A-81A4-C734ADAC06C4}" destId="{BC9700DC-3B50-417A-B691-07F4D2E7FF3E}" srcOrd="2" destOrd="0" presId="urn:microsoft.com/office/officeart/2005/8/layout/lProcess2"/>
    <dgm:cxn modelId="{66E641ED-3837-4B98-9D3E-FF4200B8B82F}" type="presParOf" srcId="{BC9700DC-3B50-417A-B691-07F4D2E7FF3E}" destId="{22C7E491-F6A7-478A-B5BB-0A9DB9A1CAA1}" srcOrd="0" destOrd="0" presId="urn:microsoft.com/office/officeart/2005/8/layout/lProcess2"/>
    <dgm:cxn modelId="{2415B463-78D8-4A0A-90C0-E005E1B551CE}" type="presParOf" srcId="{22C7E491-F6A7-478A-B5BB-0A9DB9A1CAA1}" destId="{C42B7DD3-ACC4-47EE-814F-4C1F886FC0DE}" srcOrd="0" destOrd="0" presId="urn:microsoft.com/office/officeart/2005/8/layout/lProcess2"/>
    <dgm:cxn modelId="{E6AE2BE4-28D3-4166-85D4-7E0862442375}" type="presParOf" srcId="{22C7E491-F6A7-478A-B5BB-0A9DB9A1CAA1}" destId="{244CA635-FBD1-499D-8739-A685115591B9}" srcOrd="1" destOrd="0" presId="urn:microsoft.com/office/officeart/2005/8/layout/lProcess2"/>
    <dgm:cxn modelId="{3E8A126F-0821-45A4-8A73-DD521C8E095C}" type="presParOf" srcId="{22C7E491-F6A7-478A-B5BB-0A9DB9A1CAA1}" destId="{749CAA68-B279-4D1E-9774-3447E061DAD1}" srcOrd="2" destOrd="0" presId="urn:microsoft.com/office/officeart/2005/8/layout/lProcess2"/>
    <dgm:cxn modelId="{AE02CFBC-7646-49FE-88D6-B70E2DFD9F14}" type="presParOf" srcId="{22C7E491-F6A7-478A-B5BB-0A9DB9A1CAA1}" destId="{F32A74E8-A624-458C-A926-62E70EFB5F06}" srcOrd="3" destOrd="0" presId="urn:microsoft.com/office/officeart/2005/8/layout/lProcess2"/>
    <dgm:cxn modelId="{F340C486-781E-4B7A-8689-705335102A1F}" type="presParOf" srcId="{22C7E491-F6A7-478A-B5BB-0A9DB9A1CAA1}" destId="{60B4DE43-8F10-4C5B-99FF-D9373328DC02}" srcOrd="4" destOrd="0" presId="urn:microsoft.com/office/officeart/2005/8/layout/lProcess2"/>
    <dgm:cxn modelId="{54E81506-D993-437C-90CD-337BA9410BA1}" type="presParOf" srcId="{926C2ECD-BE9C-49FA-BAED-BCABE39D4631}" destId="{C0386CC2-00FD-4FDF-ACF7-3FFC9A53C5BD}" srcOrd="1" destOrd="0" presId="urn:microsoft.com/office/officeart/2005/8/layout/lProcess2"/>
    <dgm:cxn modelId="{10662D8B-A399-4D2E-A922-0D4ECEC92D5A}" type="presParOf" srcId="{926C2ECD-BE9C-49FA-BAED-BCABE39D4631}" destId="{817B8CB0-CF94-4004-AA18-97958BAC08C7}" srcOrd="2" destOrd="0" presId="urn:microsoft.com/office/officeart/2005/8/layout/lProcess2"/>
    <dgm:cxn modelId="{D62949E0-28C1-4AD4-A4CD-3D32108E04DA}" type="presParOf" srcId="{817B8CB0-CF94-4004-AA18-97958BAC08C7}" destId="{7C960362-F649-454A-9CE7-C5E29C5EDFA7}" srcOrd="0" destOrd="0" presId="urn:microsoft.com/office/officeart/2005/8/layout/lProcess2"/>
    <dgm:cxn modelId="{65A2CE6E-5DDC-4AC4-9853-1BF26862811F}" type="presParOf" srcId="{817B8CB0-CF94-4004-AA18-97958BAC08C7}" destId="{81AD5CD9-A335-406C-A6BE-2DD487CB36A0}" srcOrd="1" destOrd="0" presId="urn:microsoft.com/office/officeart/2005/8/layout/lProcess2"/>
    <dgm:cxn modelId="{C199DD87-6D65-46D5-824E-FF25B5613E87}" type="presParOf" srcId="{817B8CB0-CF94-4004-AA18-97958BAC08C7}" destId="{C0B5CBC7-0A5D-4A47-A08D-2A213E669B26}" srcOrd="2" destOrd="0" presId="urn:microsoft.com/office/officeart/2005/8/layout/lProcess2"/>
    <dgm:cxn modelId="{B98E67FD-5C4D-4203-8430-F3A3D6A6EE82}" type="presParOf" srcId="{C0B5CBC7-0A5D-4A47-A08D-2A213E669B26}" destId="{78F6DA3C-10E5-4B0B-8EE2-F04EB9744B2E}" srcOrd="0" destOrd="0" presId="urn:microsoft.com/office/officeart/2005/8/layout/lProcess2"/>
    <dgm:cxn modelId="{AA87CB56-2317-4833-99C9-17B3FD147982}" type="presParOf" srcId="{78F6DA3C-10E5-4B0B-8EE2-F04EB9744B2E}" destId="{AA886076-E92E-48CE-ABA5-52483A55B9B6}" srcOrd="0" destOrd="0" presId="urn:microsoft.com/office/officeart/2005/8/layout/lProcess2"/>
    <dgm:cxn modelId="{581887BF-39D8-4AEF-88A1-9E5D888CDF80}" type="presParOf" srcId="{78F6DA3C-10E5-4B0B-8EE2-F04EB9744B2E}" destId="{12238A51-9958-416F-BEE5-352DA909A358}" srcOrd="1" destOrd="0" presId="urn:microsoft.com/office/officeart/2005/8/layout/lProcess2"/>
    <dgm:cxn modelId="{2DAB0DAB-7BFD-4AB1-9D61-88950BEC2DF3}" type="presParOf" srcId="{78F6DA3C-10E5-4B0B-8EE2-F04EB9744B2E}" destId="{A6BE1713-3D36-4136-8648-632AACCA0BA7}" srcOrd="2" destOrd="0" presId="urn:microsoft.com/office/officeart/2005/8/layout/lProcess2"/>
    <dgm:cxn modelId="{4179A45C-6CD8-46B7-A4F1-E169B8CEA405}" type="presParOf" srcId="{78F6DA3C-10E5-4B0B-8EE2-F04EB9744B2E}" destId="{8E8FE91B-6F8E-45D8-BF08-28DA095315BE}" srcOrd="3" destOrd="0" presId="urn:microsoft.com/office/officeart/2005/8/layout/lProcess2"/>
    <dgm:cxn modelId="{C1843109-2A60-46E2-AD3A-2341871676B0}" type="presParOf" srcId="{78F6DA3C-10E5-4B0B-8EE2-F04EB9744B2E}" destId="{499BAE02-E823-4ED7-8FA8-7432C62263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(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1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1–5*, 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3: № 11-16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*)</a:t>
          </a:r>
          <a:endParaRPr lang="uk-UA" sz="4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завданнях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пропонується підібрати заголовки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текстів/частин текстів із наведених варіантів; т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вердження/ситуаці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ї до оголошень/текстів;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відповідей або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запитань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встановив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варіант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бланкуц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3C893CE6-6118-4FEF-B91A-A13B6E2D4AC3}" type="presOf" srcId="{6E0448E3-E3BA-4E45-93B1-50BA7A28513A}" destId="{B0F425F2-C2F3-447D-B9BC-EF4AE41C281D}" srcOrd="0" destOrd="0" presId="urn:microsoft.com/office/officeart/2005/8/layout/hList3"/>
    <dgm:cxn modelId="{D8AE95C8-CA13-43C9-82AE-976A6C5B9F04}" type="presOf" srcId="{61DD1DD1-6F55-41E9-99A1-CDBCAC087423}" destId="{E298CCD2-09F2-42D6-92CF-F00E338202C2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2EA61AD3-6AAE-4553-AB2E-4B5AB682EF95}" type="presOf" srcId="{BE429AD1-3DEE-407B-B1A4-53DFE90FFDAE}" destId="{D2BB6A5F-F8D5-4CA5-8170-2B2664F8536A}" srcOrd="0" destOrd="0" presId="urn:microsoft.com/office/officeart/2005/8/layout/hList3"/>
    <dgm:cxn modelId="{41EA8DF8-79A4-4283-8CDA-28861460236C}" type="presOf" srcId="{0FEB222D-CB3E-4098-B8B4-9F7B1040D10C}" destId="{018C795F-C221-40D6-8664-439D22AAAF36}" srcOrd="0" destOrd="0" presId="urn:microsoft.com/office/officeart/2005/8/layout/hList3"/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56F453FF-E396-4C76-A002-C9E92938A8B7}" type="presParOf" srcId="{D2BB6A5F-F8D5-4CA5-8170-2B2664F8536A}" destId="{E298CCD2-09F2-42D6-92CF-F00E338202C2}" srcOrd="0" destOrd="0" presId="urn:microsoft.com/office/officeart/2005/8/layout/hList3"/>
    <dgm:cxn modelId="{5D1C4CE4-9CA6-43A6-8425-8E8D7B76AC3F}" type="presParOf" srcId="{D2BB6A5F-F8D5-4CA5-8170-2B2664F8536A}" destId="{940EF9C0-55A6-46C0-B254-9088F153B595}" srcOrd="1" destOrd="0" presId="urn:microsoft.com/office/officeart/2005/8/layout/hList3"/>
    <dgm:cxn modelId="{C6D1B0F5-94D0-4AF6-BB7B-3307CA5AC58F}" type="presParOf" srcId="{940EF9C0-55A6-46C0-B254-9088F153B595}" destId="{B0F425F2-C2F3-447D-B9BC-EF4AE41C281D}" srcOrd="0" destOrd="0" presId="urn:microsoft.com/office/officeart/2005/8/layout/hList3"/>
    <dgm:cxn modelId="{6E0CE5AB-77E7-4E4A-9181-323EE312FC45}" type="presParOf" srcId="{940EF9C0-55A6-46C0-B254-9088F153B595}" destId="{018C795F-C221-40D6-8664-439D22AAAF36}" srcOrd="1" destOrd="0" presId="urn:microsoft.com/office/officeart/2005/8/layout/hList3"/>
    <dgm:cxn modelId="{8C25408B-9BA6-431E-AB75-11CC928B7817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 правильно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правильної відповідності не встановлено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</dgm:pt>
    <dgm:pt modelId="{E2E52FF8-AF0D-416C-AE2A-282635CBF030}" type="pres">
      <dgm:prSet presAssocID="{60E72853-9091-4385-873A-4CC9873560EB}" presName="theInnerList" presStyleCnt="0"/>
      <dgm:spPr/>
    </dgm:pt>
    <dgm:pt modelId="{F012B43F-0E0C-4D91-BC51-C96ED6225AF6}" type="pres">
      <dgm:prSet presAssocID="{4E6917EA-1968-4713-B21B-22D1497CAF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</dgm:pt>
    <dgm:pt modelId="{5F3682A0-8990-4E63-8F14-4F4884171E0F}" type="pres">
      <dgm:prSet presAssocID="{E0E8DB27-0B94-4D9C-96A8-2D82DB6A6F83}" presName="compNode" presStyleCnt="0"/>
      <dgm:spPr/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</dgm:pt>
    <dgm:pt modelId="{CDB8E5E3-4AC5-4A8D-A1FA-DDCE9BA810FC}" type="pres">
      <dgm:prSet presAssocID="{E0E8DB27-0B94-4D9C-96A8-2D82DB6A6F83}" presName="theInnerList" presStyleCnt="0"/>
      <dgm:spPr/>
    </dgm:pt>
    <dgm:pt modelId="{AFB1BF33-3AFF-45F7-8064-E91EC556ACA1}" type="pres">
      <dgm:prSet presAssocID="{D8780C03-B500-4307-82D4-B47385267B5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</dgm:pt>
    <dgm:pt modelId="{30939C91-6713-4193-A007-C853A62DAE90}" type="pres">
      <dgm:prSet presAssocID="{D09C199B-29B4-4521-9741-7BB177AEB63A}" presName="compNode" presStyleCnt="0"/>
      <dgm:spPr/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</dgm:pt>
    <dgm:pt modelId="{F6FE7416-CADC-4498-8F56-D76E5FF2905A}" type="pres">
      <dgm:prSet presAssocID="{D09C199B-29B4-4521-9741-7BB177AEB63A}" presName="theInnerList" presStyleCnt="0"/>
      <dgm:spPr/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5B7F03-8E2B-48BF-9F6F-9752EE5AA8FE}" type="presOf" srcId="{D09C199B-29B4-4521-9741-7BB177AEB63A}" destId="{16A82D78-E94A-41AC-8B05-A8EBB7782808}" srcOrd="0" destOrd="0" presId="urn:microsoft.com/office/officeart/2005/8/layout/lProcess2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8019AEE3-4684-43D7-84E5-A1279EA6E40F}" type="presOf" srcId="{E0E8DB27-0B94-4D9C-96A8-2D82DB6A6F83}" destId="{BEC2F9A5-981A-4BDD-9F39-286E4B1706B4}" srcOrd="1" destOrd="0" presId="urn:microsoft.com/office/officeart/2005/8/layout/lProcess2"/>
    <dgm:cxn modelId="{C1036C93-FA42-4932-87C6-5B961638C63A}" type="presOf" srcId="{12EDBFF3-34A5-48BA-B07C-C07AEA79F812}" destId="{E1B000E7-C0DC-4AAE-927A-91CE13034CF7}" srcOrd="0" destOrd="0" presId="urn:microsoft.com/office/officeart/2005/8/layout/lProcess2"/>
    <dgm:cxn modelId="{399AD047-E682-4A6B-A94E-9BAFB2D61363}" type="presOf" srcId="{60E72853-9091-4385-873A-4CC9873560EB}" destId="{A55B792F-F623-40A8-8783-0737C97A206C}" srcOrd="1" destOrd="0" presId="urn:microsoft.com/office/officeart/2005/8/layout/lProcess2"/>
    <dgm:cxn modelId="{EC3F41AF-EAF6-48DA-B1D6-38C0300E3E77}" type="presOf" srcId="{4E6917EA-1968-4713-B21B-22D1497CAF61}" destId="{F012B43F-0E0C-4D91-BC51-C96ED6225AF6}" srcOrd="0" destOrd="0" presId="urn:microsoft.com/office/officeart/2005/8/layout/lProcess2"/>
    <dgm:cxn modelId="{3813779B-4277-4677-8A6D-D742183D2AB8}" type="presOf" srcId="{D09C199B-29B4-4521-9741-7BB177AEB63A}" destId="{2C571DE7-04F9-43CA-905E-97F1C9BFF812}" srcOrd="1" destOrd="0" presId="urn:microsoft.com/office/officeart/2005/8/layout/lProcess2"/>
    <dgm:cxn modelId="{6467574B-72CC-45E0-BAC4-AF9652729D4B}" type="presOf" srcId="{E0E8DB27-0B94-4D9C-96A8-2D82DB6A6F83}" destId="{7CB43377-DA63-47A0-BC2F-691D4D10B876}" srcOrd="0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580C981F-4345-4C08-815D-5C2E5FADC793}" type="presOf" srcId="{60E72853-9091-4385-873A-4CC9873560EB}" destId="{A4791F71-F041-409E-A795-81913D6FCFFF}" srcOrd="0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D93FF4FF-CBC2-454B-B42E-B9F9F48D149A}" type="presOf" srcId="{D8780C03-B500-4307-82D4-B47385267B57}" destId="{AFB1BF33-3AFF-45F7-8064-E91EC556ACA1}" srcOrd="0" destOrd="0" presId="urn:microsoft.com/office/officeart/2005/8/layout/lProcess2"/>
    <dgm:cxn modelId="{7F32BE59-BF7B-4CF0-B627-326C9445C34A}" type="presOf" srcId="{4708C0D1-B919-4FB5-8CE3-7CA9F226B48A}" destId="{8F578455-593A-4A69-9CF7-5D08B3A21937}" srcOrd="0" destOrd="0" presId="urn:microsoft.com/office/officeart/2005/8/layout/lProcess2"/>
    <dgm:cxn modelId="{5507E3E7-EEBE-494D-A1E9-6698B99C2A01}" type="presParOf" srcId="{8F578455-593A-4A69-9CF7-5D08B3A21937}" destId="{8971F089-BCCB-4E06-9740-E10810D770D3}" srcOrd="0" destOrd="0" presId="urn:microsoft.com/office/officeart/2005/8/layout/lProcess2"/>
    <dgm:cxn modelId="{AE94BE01-23D5-46FB-8150-289F2DE2DA1D}" type="presParOf" srcId="{8971F089-BCCB-4E06-9740-E10810D770D3}" destId="{A4791F71-F041-409E-A795-81913D6FCFFF}" srcOrd="0" destOrd="0" presId="urn:microsoft.com/office/officeart/2005/8/layout/lProcess2"/>
    <dgm:cxn modelId="{A4BC677A-EC7C-4FBB-82A1-F509AF3BCCE5}" type="presParOf" srcId="{8971F089-BCCB-4E06-9740-E10810D770D3}" destId="{A55B792F-F623-40A8-8783-0737C97A206C}" srcOrd="1" destOrd="0" presId="urn:microsoft.com/office/officeart/2005/8/layout/lProcess2"/>
    <dgm:cxn modelId="{A9893509-7FDA-4151-9000-06B88ED4E6CF}" type="presParOf" srcId="{8971F089-BCCB-4E06-9740-E10810D770D3}" destId="{7DDF2CD6-8901-4A64-9DC8-42F80FAD0E11}" srcOrd="2" destOrd="0" presId="urn:microsoft.com/office/officeart/2005/8/layout/lProcess2"/>
    <dgm:cxn modelId="{74BD18CA-9C46-4DED-867D-9765760F6A75}" type="presParOf" srcId="{7DDF2CD6-8901-4A64-9DC8-42F80FAD0E11}" destId="{E2E52FF8-AF0D-416C-AE2A-282635CBF030}" srcOrd="0" destOrd="0" presId="urn:microsoft.com/office/officeart/2005/8/layout/lProcess2"/>
    <dgm:cxn modelId="{BDC6A667-1E7B-45C6-AE65-E0F80BF6E5B2}" type="presParOf" srcId="{E2E52FF8-AF0D-416C-AE2A-282635CBF030}" destId="{F012B43F-0E0C-4D91-BC51-C96ED6225AF6}" srcOrd="0" destOrd="0" presId="urn:microsoft.com/office/officeart/2005/8/layout/lProcess2"/>
    <dgm:cxn modelId="{1DDE31C7-A679-49E5-A102-3FDE1B7E43BF}" type="presParOf" srcId="{8F578455-593A-4A69-9CF7-5D08B3A21937}" destId="{2B7C2D32-92AA-493B-AC11-2C5CA639D9DF}" srcOrd="1" destOrd="0" presId="urn:microsoft.com/office/officeart/2005/8/layout/lProcess2"/>
    <dgm:cxn modelId="{65E3A475-F780-4AE7-AA93-72FB3927553B}" type="presParOf" srcId="{8F578455-593A-4A69-9CF7-5D08B3A21937}" destId="{5F3682A0-8990-4E63-8F14-4F4884171E0F}" srcOrd="2" destOrd="0" presId="urn:microsoft.com/office/officeart/2005/8/layout/lProcess2"/>
    <dgm:cxn modelId="{6DE36506-2AD9-425A-9911-7F3F48C7FA8C}" type="presParOf" srcId="{5F3682A0-8990-4E63-8F14-4F4884171E0F}" destId="{7CB43377-DA63-47A0-BC2F-691D4D10B876}" srcOrd="0" destOrd="0" presId="urn:microsoft.com/office/officeart/2005/8/layout/lProcess2"/>
    <dgm:cxn modelId="{EE1C3DA1-4EC5-46D2-806E-99E936B83557}" type="presParOf" srcId="{5F3682A0-8990-4E63-8F14-4F4884171E0F}" destId="{BEC2F9A5-981A-4BDD-9F39-286E4B1706B4}" srcOrd="1" destOrd="0" presId="urn:microsoft.com/office/officeart/2005/8/layout/lProcess2"/>
    <dgm:cxn modelId="{75A6C1EA-BE28-4628-9690-AA4CAF1FA6AB}" type="presParOf" srcId="{5F3682A0-8990-4E63-8F14-4F4884171E0F}" destId="{2249FDA0-34E0-4020-A02C-2A952F59DB98}" srcOrd="2" destOrd="0" presId="urn:microsoft.com/office/officeart/2005/8/layout/lProcess2"/>
    <dgm:cxn modelId="{7A3F99BF-D3A4-4D8D-AB45-A465FB319F4F}" type="presParOf" srcId="{2249FDA0-34E0-4020-A02C-2A952F59DB98}" destId="{CDB8E5E3-4AC5-4A8D-A1FA-DDCE9BA810FC}" srcOrd="0" destOrd="0" presId="urn:microsoft.com/office/officeart/2005/8/layout/lProcess2"/>
    <dgm:cxn modelId="{5ACEBDCB-C765-4DE4-98FE-AB3F62E8328B}" type="presParOf" srcId="{CDB8E5E3-4AC5-4A8D-A1FA-DDCE9BA810FC}" destId="{AFB1BF33-3AFF-45F7-8064-E91EC556ACA1}" srcOrd="0" destOrd="0" presId="urn:microsoft.com/office/officeart/2005/8/layout/lProcess2"/>
    <dgm:cxn modelId="{31F1072E-EFC1-4166-8E14-C01EE958154B}" type="presParOf" srcId="{8F578455-593A-4A69-9CF7-5D08B3A21937}" destId="{1671F3E1-071F-4098-A574-8CABE7BE473E}" srcOrd="3" destOrd="0" presId="urn:microsoft.com/office/officeart/2005/8/layout/lProcess2"/>
    <dgm:cxn modelId="{3FBEA8AB-1AED-47B9-B512-02C77C9B9564}" type="presParOf" srcId="{8F578455-593A-4A69-9CF7-5D08B3A21937}" destId="{30939C91-6713-4193-A007-C853A62DAE90}" srcOrd="4" destOrd="0" presId="urn:microsoft.com/office/officeart/2005/8/layout/lProcess2"/>
    <dgm:cxn modelId="{55817EDF-085E-436D-BDE8-1FDE3959D87D}" type="presParOf" srcId="{30939C91-6713-4193-A007-C853A62DAE90}" destId="{16A82D78-E94A-41AC-8B05-A8EBB7782808}" srcOrd="0" destOrd="0" presId="urn:microsoft.com/office/officeart/2005/8/layout/lProcess2"/>
    <dgm:cxn modelId="{77C05A9C-3286-4F7A-B768-409BFCA66490}" type="presParOf" srcId="{30939C91-6713-4193-A007-C853A62DAE90}" destId="{2C571DE7-04F9-43CA-905E-97F1C9BFF812}" srcOrd="1" destOrd="0" presId="urn:microsoft.com/office/officeart/2005/8/layout/lProcess2"/>
    <dgm:cxn modelId="{D9DCE10A-3BFD-4287-95D7-D1BAAC63BCF0}" type="presParOf" srcId="{30939C91-6713-4193-A007-C853A62DAE90}" destId="{43729250-2B6A-43BD-8B44-EB9664325376}" srcOrd="2" destOrd="0" presId="urn:microsoft.com/office/officeart/2005/8/layout/lProcess2"/>
    <dgm:cxn modelId="{AC902CD5-10EA-44AB-A37B-9C638EBFDF8A}" type="presParOf" srcId="{43729250-2B6A-43BD-8B44-EB9664325376}" destId="{F6FE7416-CADC-4498-8F56-D76E5FF2905A}" srcOrd="0" destOrd="0" presId="urn:microsoft.com/office/officeart/2005/8/layout/lProcess2"/>
    <dgm:cxn modelId="{3408697B-8DE7-46CA-A0B5-D9F4DCC681E9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Завдання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вибором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6-10*)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чотирьох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 відповіді, з яких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лише один правильний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9A9DB55C-D0A8-40A7-9F24-5C9F92B9DC4E}" type="presOf" srcId="{61DD1DD1-6F55-41E9-99A1-CDBCAC087423}" destId="{E298CCD2-09F2-42D6-92CF-F00E338202C2}" srcOrd="0" destOrd="0" presId="urn:microsoft.com/office/officeart/2005/8/layout/hList3"/>
    <dgm:cxn modelId="{98C56BBA-2285-4CD4-A803-455F4C9E9C02}" type="presOf" srcId="{BE429AD1-3DEE-407B-B1A4-53DFE90FFDAE}" destId="{D2BB6A5F-F8D5-4CA5-8170-2B2664F8536A}" srcOrd="0" destOrd="0" presId="urn:microsoft.com/office/officeart/2005/8/layout/hList3"/>
    <dgm:cxn modelId="{23B1C866-F87C-4EC1-9FF6-71B57CBF6F5A}" type="presOf" srcId="{6E0448E3-E3BA-4E45-93B1-50BA7A28513A}" destId="{B0F425F2-C2F3-447D-B9BC-EF4AE41C281D}" srcOrd="0" destOrd="0" presId="urn:microsoft.com/office/officeart/2005/8/layout/hList3"/>
    <dgm:cxn modelId="{AEA6A86B-CCCF-4A88-83BF-4BA17FC39766}" type="presOf" srcId="{0FEB222D-CB3E-4098-B8B4-9F7B1040D10C}" destId="{018C795F-C221-40D6-8664-439D22AAAF36}" srcOrd="0" destOrd="0" presId="urn:microsoft.com/office/officeart/2005/8/layout/hList3"/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1C9988DD-9DEF-4910-9F73-3E658ABFAD8B}" type="presParOf" srcId="{D2BB6A5F-F8D5-4CA5-8170-2B2664F8536A}" destId="{E298CCD2-09F2-42D6-92CF-F00E338202C2}" srcOrd="0" destOrd="0" presId="urn:microsoft.com/office/officeart/2005/8/layout/hList3"/>
    <dgm:cxn modelId="{D330F6C0-90F6-4A4F-A570-F417D7D32A78}" type="presParOf" srcId="{D2BB6A5F-F8D5-4CA5-8170-2B2664F8536A}" destId="{940EF9C0-55A6-46C0-B254-9088F153B595}" srcOrd="1" destOrd="0" presId="urn:microsoft.com/office/officeart/2005/8/layout/hList3"/>
    <dgm:cxn modelId="{CFE090F4-8969-485B-9E7A-884721E2BCA8}" type="presParOf" srcId="{940EF9C0-55A6-46C0-B254-9088F153B595}" destId="{B0F425F2-C2F3-447D-B9BC-EF4AE41C281D}" srcOrd="0" destOrd="0" presId="urn:microsoft.com/office/officeart/2005/8/layout/hList3"/>
    <dgm:cxn modelId="{CFF2727D-5976-43A4-9CB5-5A7D2514948D}" type="presParOf" srcId="{940EF9C0-55A6-46C0-B254-9088F153B595}" destId="{018C795F-C221-40D6-8664-439D22AAAF36}" srcOrd="1" destOrd="0" presId="urn:microsoft.com/office/officeart/2005/8/layout/hList3"/>
    <dgm:cxn modelId="{3810A59B-DE50-455F-ABFC-04689D07C534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неправильну відповідь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</dgm:pt>
    <dgm:pt modelId="{E2E52FF8-AF0D-416C-AE2A-282635CBF030}" type="pres">
      <dgm:prSet presAssocID="{60E72853-9091-4385-873A-4CC9873560EB}" presName="theInnerList" presStyleCnt="0"/>
      <dgm:spPr/>
    </dgm:pt>
    <dgm:pt modelId="{F012B43F-0E0C-4D91-BC51-C96ED6225AF6}" type="pres">
      <dgm:prSet presAssocID="{4E6917EA-1968-4713-B21B-22D1497CAF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</dgm:pt>
    <dgm:pt modelId="{5F3682A0-8990-4E63-8F14-4F4884171E0F}" type="pres">
      <dgm:prSet presAssocID="{E0E8DB27-0B94-4D9C-96A8-2D82DB6A6F83}" presName="compNode" presStyleCnt="0"/>
      <dgm:spPr/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</dgm:pt>
    <dgm:pt modelId="{CDB8E5E3-4AC5-4A8D-A1FA-DDCE9BA810FC}" type="pres">
      <dgm:prSet presAssocID="{E0E8DB27-0B94-4D9C-96A8-2D82DB6A6F83}" presName="theInnerList" presStyleCnt="0"/>
      <dgm:spPr/>
    </dgm:pt>
    <dgm:pt modelId="{AFB1BF33-3AFF-45F7-8064-E91EC556ACA1}" type="pres">
      <dgm:prSet presAssocID="{D8780C03-B500-4307-82D4-B47385267B5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</dgm:pt>
    <dgm:pt modelId="{30939C91-6713-4193-A007-C853A62DAE90}" type="pres">
      <dgm:prSet presAssocID="{D09C199B-29B4-4521-9741-7BB177AEB63A}" presName="compNode" presStyleCnt="0"/>
      <dgm:spPr/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</dgm:pt>
    <dgm:pt modelId="{F6FE7416-CADC-4498-8F56-D76E5FF2905A}" type="pres">
      <dgm:prSet presAssocID="{D09C199B-29B4-4521-9741-7BB177AEB63A}" presName="theInnerList" presStyleCnt="0"/>
      <dgm:spPr/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CC120F9-4DAA-472A-9BE0-12869F535DD0}" type="presOf" srcId="{4E6917EA-1968-4713-B21B-22D1497CAF61}" destId="{F012B43F-0E0C-4D91-BC51-C96ED6225AF6}" srcOrd="0" destOrd="0" presId="urn:microsoft.com/office/officeart/2005/8/layout/lProcess2"/>
    <dgm:cxn modelId="{CCFDB4FE-8870-45FF-A4A4-9E05B9511234}" type="presOf" srcId="{E0E8DB27-0B94-4D9C-96A8-2D82DB6A6F83}" destId="{BEC2F9A5-981A-4BDD-9F39-286E4B1706B4}" srcOrd="1" destOrd="0" presId="urn:microsoft.com/office/officeart/2005/8/layout/lProcess2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D5806399-845B-4A56-9861-D6D207B994AC}" type="presOf" srcId="{60E72853-9091-4385-873A-4CC9873560EB}" destId="{A4791F71-F041-409E-A795-81913D6FCFFF}" srcOrd="0" destOrd="0" presId="urn:microsoft.com/office/officeart/2005/8/layout/lProcess2"/>
    <dgm:cxn modelId="{04C76409-49C6-499A-B66F-2CBF3BD55400}" type="presOf" srcId="{D09C199B-29B4-4521-9741-7BB177AEB63A}" destId="{16A82D78-E94A-41AC-8B05-A8EBB7782808}" srcOrd="0" destOrd="0" presId="urn:microsoft.com/office/officeart/2005/8/layout/lProcess2"/>
    <dgm:cxn modelId="{9414E92A-731F-42AA-BBCA-B575D66B31E6}" type="presOf" srcId="{E0E8DB27-0B94-4D9C-96A8-2D82DB6A6F83}" destId="{7CB43377-DA63-47A0-BC2F-691D4D10B876}" srcOrd="0" destOrd="0" presId="urn:microsoft.com/office/officeart/2005/8/layout/lProcess2"/>
    <dgm:cxn modelId="{7F115C50-9C30-4DF3-9847-C0E15DF63004}" type="presOf" srcId="{60E72853-9091-4385-873A-4CC9873560EB}" destId="{A55B792F-F623-40A8-8783-0737C97A206C}" srcOrd="1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DAA8EA6D-EA37-49F1-9D3C-A0FB8547A752}" type="presOf" srcId="{D8780C03-B500-4307-82D4-B47385267B57}" destId="{AFB1BF33-3AFF-45F7-8064-E91EC556ACA1}" srcOrd="0" destOrd="0" presId="urn:microsoft.com/office/officeart/2005/8/layout/lProcess2"/>
    <dgm:cxn modelId="{72D79DB7-EA02-42D2-B5CD-3F1C902620B2}" type="presOf" srcId="{4708C0D1-B919-4FB5-8CE3-7CA9F226B48A}" destId="{8F578455-593A-4A69-9CF7-5D08B3A21937}" srcOrd="0" destOrd="0" presId="urn:microsoft.com/office/officeart/2005/8/layout/lProcess2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8F42B319-D5FC-4FD4-A74A-687545B7A671}" type="presOf" srcId="{D09C199B-29B4-4521-9741-7BB177AEB63A}" destId="{2C571DE7-04F9-43CA-905E-97F1C9BFF812}" srcOrd="1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35E7AE11-2BF5-4A50-8209-B9C1DC47382C}" type="presOf" srcId="{12EDBFF3-34A5-48BA-B07C-C07AEA79F812}" destId="{E1B000E7-C0DC-4AAE-927A-91CE13034CF7}" srcOrd="0" destOrd="0" presId="urn:microsoft.com/office/officeart/2005/8/layout/lProcess2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9BF11AB4-0083-45DF-952C-9B6D25F011A0}" type="presParOf" srcId="{8F578455-593A-4A69-9CF7-5D08B3A21937}" destId="{8971F089-BCCB-4E06-9740-E10810D770D3}" srcOrd="0" destOrd="0" presId="urn:microsoft.com/office/officeart/2005/8/layout/lProcess2"/>
    <dgm:cxn modelId="{61D26AB9-3C51-4F7A-B0DC-AC563A5FF550}" type="presParOf" srcId="{8971F089-BCCB-4E06-9740-E10810D770D3}" destId="{A4791F71-F041-409E-A795-81913D6FCFFF}" srcOrd="0" destOrd="0" presId="urn:microsoft.com/office/officeart/2005/8/layout/lProcess2"/>
    <dgm:cxn modelId="{8F8AF2DA-D143-4E0A-9027-9CAEC1FD4C59}" type="presParOf" srcId="{8971F089-BCCB-4E06-9740-E10810D770D3}" destId="{A55B792F-F623-40A8-8783-0737C97A206C}" srcOrd="1" destOrd="0" presId="urn:microsoft.com/office/officeart/2005/8/layout/lProcess2"/>
    <dgm:cxn modelId="{EBBDEDC4-55A1-4F56-9FD2-83E170863F84}" type="presParOf" srcId="{8971F089-BCCB-4E06-9740-E10810D770D3}" destId="{7DDF2CD6-8901-4A64-9DC8-42F80FAD0E11}" srcOrd="2" destOrd="0" presId="urn:microsoft.com/office/officeart/2005/8/layout/lProcess2"/>
    <dgm:cxn modelId="{7157D02E-748F-4699-9487-EDF492E3C45C}" type="presParOf" srcId="{7DDF2CD6-8901-4A64-9DC8-42F80FAD0E11}" destId="{E2E52FF8-AF0D-416C-AE2A-282635CBF030}" srcOrd="0" destOrd="0" presId="urn:microsoft.com/office/officeart/2005/8/layout/lProcess2"/>
    <dgm:cxn modelId="{B0F03489-BD8C-458D-8F82-C05631A8D2B5}" type="presParOf" srcId="{E2E52FF8-AF0D-416C-AE2A-282635CBF030}" destId="{F012B43F-0E0C-4D91-BC51-C96ED6225AF6}" srcOrd="0" destOrd="0" presId="urn:microsoft.com/office/officeart/2005/8/layout/lProcess2"/>
    <dgm:cxn modelId="{D7C3B839-00BC-47C4-9345-89C293DF0920}" type="presParOf" srcId="{8F578455-593A-4A69-9CF7-5D08B3A21937}" destId="{2B7C2D32-92AA-493B-AC11-2C5CA639D9DF}" srcOrd="1" destOrd="0" presId="urn:microsoft.com/office/officeart/2005/8/layout/lProcess2"/>
    <dgm:cxn modelId="{417EC8A8-55E8-4F42-96DF-7C2AB9CA5147}" type="presParOf" srcId="{8F578455-593A-4A69-9CF7-5D08B3A21937}" destId="{5F3682A0-8990-4E63-8F14-4F4884171E0F}" srcOrd="2" destOrd="0" presId="urn:microsoft.com/office/officeart/2005/8/layout/lProcess2"/>
    <dgm:cxn modelId="{0C760211-C365-4E81-BB6C-C2D0669392E6}" type="presParOf" srcId="{5F3682A0-8990-4E63-8F14-4F4884171E0F}" destId="{7CB43377-DA63-47A0-BC2F-691D4D10B876}" srcOrd="0" destOrd="0" presId="urn:microsoft.com/office/officeart/2005/8/layout/lProcess2"/>
    <dgm:cxn modelId="{9514AB42-8094-4A6A-B3CD-19E200CF03CB}" type="presParOf" srcId="{5F3682A0-8990-4E63-8F14-4F4884171E0F}" destId="{BEC2F9A5-981A-4BDD-9F39-286E4B1706B4}" srcOrd="1" destOrd="0" presId="urn:microsoft.com/office/officeart/2005/8/layout/lProcess2"/>
    <dgm:cxn modelId="{8FF16C95-6839-477A-8026-F474FDEB04B9}" type="presParOf" srcId="{5F3682A0-8990-4E63-8F14-4F4884171E0F}" destId="{2249FDA0-34E0-4020-A02C-2A952F59DB98}" srcOrd="2" destOrd="0" presId="urn:microsoft.com/office/officeart/2005/8/layout/lProcess2"/>
    <dgm:cxn modelId="{0A69ADDA-B3AD-461C-91F7-95D54BF381D6}" type="presParOf" srcId="{2249FDA0-34E0-4020-A02C-2A952F59DB98}" destId="{CDB8E5E3-4AC5-4A8D-A1FA-DDCE9BA810FC}" srcOrd="0" destOrd="0" presId="urn:microsoft.com/office/officeart/2005/8/layout/lProcess2"/>
    <dgm:cxn modelId="{26859746-BEF9-4DEB-A953-C765ED03A8A5}" type="presParOf" srcId="{CDB8E5E3-4AC5-4A8D-A1FA-DDCE9BA810FC}" destId="{AFB1BF33-3AFF-45F7-8064-E91EC556ACA1}" srcOrd="0" destOrd="0" presId="urn:microsoft.com/office/officeart/2005/8/layout/lProcess2"/>
    <dgm:cxn modelId="{CCC62356-5A81-4992-A5B1-2D8B576F6198}" type="presParOf" srcId="{8F578455-593A-4A69-9CF7-5D08B3A21937}" destId="{1671F3E1-071F-4098-A574-8CABE7BE473E}" srcOrd="3" destOrd="0" presId="urn:microsoft.com/office/officeart/2005/8/layout/lProcess2"/>
    <dgm:cxn modelId="{14A81A3B-D558-4982-B198-F7A21D438DA8}" type="presParOf" srcId="{8F578455-593A-4A69-9CF7-5D08B3A21937}" destId="{30939C91-6713-4193-A007-C853A62DAE90}" srcOrd="4" destOrd="0" presId="urn:microsoft.com/office/officeart/2005/8/layout/lProcess2"/>
    <dgm:cxn modelId="{5B6656F7-99BB-4C46-938B-327C115768AA}" type="presParOf" srcId="{30939C91-6713-4193-A007-C853A62DAE90}" destId="{16A82D78-E94A-41AC-8B05-A8EBB7782808}" srcOrd="0" destOrd="0" presId="urn:microsoft.com/office/officeart/2005/8/layout/lProcess2"/>
    <dgm:cxn modelId="{4C815E46-1417-4CF5-AE91-45813C2DB95F}" type="presParOf" srcId="{30939C91-6713-4193-A007-C853A62DAE90}" destId="{2C571DE7-04F9-43CA-905E-97F1C9BFF812}" srcOrd="1" destOrd="0" presId="urn:microsoft.com/office/officeart/2005/8/layout/lProcess2"/>
    <dgm:cxn modelId="{8B245CF9-08EC-46AF-BC10-1051A32857B1}" type="presParOf" srcId="{30939C91-6713-4193-A007-C853A62DAE90}" destId="{43729250-2B6A-43BD-8B44-EB9664325376}" srcOrd="2" destOrd="0" presId="urn:microsoft.com/office/officeart/2005/8/layout/lProcess2"/>
    <dgm:cxn modelId="{26E77D15-524F-43D3-AFC1-194FFED11BAB}" type="presParOf" srcId="{43729250-2B6A-43BD-8B44-EB9664325376}" destId="{F6FE7416-CADC-4498-8F56-D76E5FF2905A}" srcOrd="0" destOrd="0" presId="urn:microsoft.com/office/officeart/2005/8/layout/lProcess2"/>
    <dgm:cxn modelId="{8FFCACF2-26B2-423C-A62A-FE41EC431884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заповнення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пропусків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4: 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17-22, 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5: 23-32, 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6: № 32-42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 custT="1"/>
      <dgm:spPr/>
      <dgm:t>
        <a:bodyPr/>
        <a:lstStyle/>
        <a:p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завданнях пропонується </a:t>
          </a:r>
          <a:r>
            <a:rPr lang="uk-UA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доповнити</a:t>
          </a:r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абзаци/речення  в тексті реченнями/частинами речень, словосполученнями/словами із наведених варіантів</a:t>
          </a:r>
          <a:endParaRPr lang="uk-UA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FF355CDB-03D8-4FC5-9D22-42084D683938}" type="presOf" srcId="{0FEB222D-CB3E-4098-B8B4-9F7B1040D10C}" destId="{018C795F-C221-40D6-8664-439D22AAAF36}" srcOrd="0" destOrd="0" presId="urn:microsoft.com/office/officeart/2005/8/layout/hList3"/>
    <dgm:cxn modelId="{8DE0C20B-6E71-49AA-9FC0-1EFAC3565686}" type="presOf" srcId="{61DD1DD1-6F55-41E9-99A1-CDBCAC087423}" destId="{E298CCD2-09F2-42D6-92CF-F00E338202C2}" srcOrd="0" destOrd="0" presId="urn:microsoft.com/office/officeart/2005/8/layout/hList3"/>
    <dgm:cxn modelId="{32F41DB0-7F4D-4084-BBE0-FFBE8BE76880}" type="presOf" srcId="{6E0448E3-E3BA-4E45-93B1-50BA7A28513A}" destId="{B0F425F2-C2F3-447D-B9BC-EF4AE41C281D}" srcOrd="0" destOrd="0" presId="urn:microsoft.com/office/officeart/2005/8/layout/hList3"/>
    <dgm:cxn modelId="{E50FEE4B-1B83-4068-9579-A95D7F8A4C7A}" type="presOf" srcId="{BE429AD1-3DEE-407B-B1A4-53DFE90FFDAE}" destId="{D2BB6A5F-F8D5-4CA5-8170-2B2664F8536A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4721271F-B684-4337-9F03-4C239B7C6459}" type="presParOf" srcId="{D2BB6A5F-F8D5-4CA5-8170-2B2664F8536A}" destId="{E298CCD2-09F2-42D6-92CF-F00E338202C2}" srcOrd="0" destOrd="0" presId="urn:microsoft.com/office/officeart/2005/8/layout/hList3"/>
    <dgm:cxn modelId="{4D375C9B-3D0C-42BA-9DAA-3A653E44C0F7}" type="presParOf" srcId="{D2BB6A5F-F8D5-4CA5-8170-2B2664F8536A}" destId="{940EF9C0-55A6-46C0-B254-9088F153B595}" srcOrd="1" destOrd="0" presId="urn:microsoft.com/office/officeart/2005/8/layout/hList3"/>
    <dgm:cxn modelId="{0BCC1F86-5C16-41AB-9834-9D113868F85D}" type="presParOf" srcId="{940EF9C0-55A6-46C0-B254-9088F153B595}" destId="{B0F425F2-C2F3-447D-B9BC-EF4AE41C281D}" srcOrd="0" destOrd="0" presId="urn:microsoft.com/office/officeart/2005/8/layout/hList3"/>
    <dgm:cxn modelId="{C06249E5-4E29-41F7-9650-A7725F32A518}" type="presParOf" srcId="{940EF9C0-55A6-46C0-B254-9088F153B595}" destId="{018C795F-C221-40D6-8664-439D22AAAF36}" srcOrd="1" destOrd="0" presId="urn:microsoft.com/office/officeart/2005/8/layout/hList3"/>
    <dgm:cxn modelId="{1A7F5656-EB18-4A13-AF5C-D9F60EAD67EC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 custT="1"/>
      <dgm:spPr/>
      <dgm:t>
        <a:bodyPr/>
        <a:lstStyle/>
        <a:p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правильну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 custT="1"/>
      <dgm:spPr/>
      <dgm:t>
        <a:bodyPr/>
        <a:lstStyle/>
        <a:p>
          <a:r>
            <a:rPr lang="uk-UA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неправильну відповідь</a:t>
          </a:r>
          <a:endParaRPr lang="uk-UA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</dgm:pt>
    <dgm:pt modelId="{E2E52FF8-AF0D-416C-AE2A-282635CBF030}" type="pres">
      <dgm:prSet presAssocID="{60E72853-9091-4385-873A-4CC9873560EB}" presName="theInnerList" presStyleCnt="0"/>
      <dgm:spPr/>
    </dgm:pt>
    <dgm:pt modelId="{F012B43F-0E0C-4D91-BC51-C96ED6225AF6}" type="pres">
      <dgm:prSet presAssocID="{4E6917EA-1968-4713-B21B-22D1497CAF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</dgm:pt>
    <dgm:pt modelId="{5F3682A0-8990-4E63-8F14-4F4884171E0F}" type="pres">
      <dgm:prSet presAssocID="{E0E8DB27-0B94-4D9C-96A8-2D82DB6A6F83}" presName="compNode" presStyleCnt="0"/>
      <dgm:spPr/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</dgm:pt>
    <dgm:pt modelId="{CDB8E5E3-4AC5-4A8D-A1FA-DDCE9BA810FC}" type="pres">
      <dgm:prSet presAssocID="{E0E8DB27-0B94-4D9C-96A8-2D82DB6A6F83}" presName="theInnerList" presStyleCnt="0"/>
      <dgm:spPr/>
    </dgm:pt>
    <dgm:pt modelId="{AFB1BF33-3AFF-45F7-8064-E91EC556ACA1}" type="pres">
      <dgm:prSet presAssocID="{D8780C03-B500-4307-82D4-B47385267B57}" presName="childNode" presStyleLbl="node1" presStyleIdx="1" presStyleCnt="3" custScaleX="1067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</dgm:pt>
    <dgm:pt modelId="{30939C91-6713-4193-A007-C853A62DAE90}" type="pres">
      <dgm:prSet presAssocID="{D09C199B-29B4-4521-9741-7BB177AEB63A}" presName="compNode" presStyleCnt="0"/>
      <dgm:spPr/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</dgm:pt>
    <dgm:pt modelId="{F6FE7416-CADC-4498-8F56-D76E5FF2905A}" type="pres">
      <dgm:prSet presAssocID="{D09C199B-29B4-4521-9741-7BB177AEB63A}" presName="theInnerList" presStyleCnt="0"/>
      <dgm:spPr/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D8E84B-81BE-47E2-962A-A9C9A355ADDD}" type="presOf" srcId="{D09C199B-29B4-4521-9741-7BB177AEB63A}" destId="{2C571DE7-04F9-43CA-905E-97F1C9BFF812}" srcOrd="1" destOrd="0" presId="urn:microsoft.com/office/officeart/2005/8/layout/lProcess2"/>
    <dgm:cxn modelId="{8CACAF0D-313A-4857-A6A2-AE7749669E66}" type="presOf" srcId="{4E6917EA-1968-4713-B21B-22D1497CAF61}" destId="{F012B43F-0E0C-4D91-BC51-C96ED6225AF6}" srcOrd="0" destOrd="0" presId="urn:microsoft.com/office/officeart/2005/8/layout/lProcess2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F1C96C15-F42B-45B1-8BB7-68AD0DCD0D6A}" type="presOf" srcId="{D09C199B-29B4-4521-9741-7BB177AEB63A}" destId="{16A82D78-E94A-41AC-8B05-A8EBB7782808}" srcOrd="0" destOrd="0" presId="urn:microsoft.com/office/officeart/2005/8/layout/lProcess2"/>
    <dgm:cxn modelId="{1B438D1F-F99E-4646-9AA7-8AF2B79EF9F1}" type="presOf" srcId="{60E72853-9091-4385-873A-4CC9873560EB}" destId="{A4791F71-F041-409E-A795-81913D6FCFFF}" srcOrd="0" destOrd="0" presId="urn:microsoft.com/office/officeart/2005/8/layout/lProcess2"/>
    <dgm:cxn modelId="{BCD3396C-9530-4DEB-B3D5-7ED0F29BA526}" type="presOf" srcId="{4708C0D1-B919-4FB5-8CE3-7CA9F226B48A}" destId="{8F578455-593A-4A69-9CF7-5D08B3A21937}" srcOrd="0" destOrd="0" presId="urn:microsoft.com/office/officeart/2005/8/layout/lProcess2"/>
    <dgm:cxn modelId="{B602C1B5-09F0-4D83-867B-CD17B5212B43}" type="presOf" srcId="{12EDBFF3-34A5-48BA-B07C-C07AEA79F812}" destId="{E1B000E7-C0DC-4AAE-927A-91CE13034CF7}" srcOrd="0" destOrd="0" presId="urn:microsoft.com/office/officeart/2005/8/layout/lProcess2"/>
    <dgm:cxn modelId="{D79985C3-DEC9-422F-BD7B-39DB249C755C}" type="presOf" srcId="{E0E8DB27-0B94-4D9C-96A8-2D82DB6A6F83}" destId="{7CB43377-DA63-47A0-BC2F-691D4D10B876}" srcOrd="0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0367CB0C-50A4-4D45-9D59-E7CFB0D434E1}" type="presOf" srcId="{D8780C03-B500-4307-82D4-B47385267B57}" destId="{AFB1BF33-3AFF-45F7-8064-E91EC556ACA1}" srcOrd="0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85FC5259-A254-4DD5-B1D3-454DD1C35D22}" type="presOf" srcId="{60E72853-9091-4385-873A-4CC9873560EB}" destId="{A55B792F-F623-40A8-8783-0737C97A206C}" srcOrd="1" destOrd="0" presId="urn:microsoft.com/office/officeart/2005/8/layout/lProcess2"/>
    <dgm:cxn modelId="{7D6F9E8C-8296-4958-BA6A-AF1A55AC152B}" type="presOf" srcId="{E0E8DB27-0B94-4D9C-96A8-2D82DB6A6F83}" destId="{BEC2F9A5-981A-4BDD-9F39-286E4B1706B4}" srcOrd="1" destOrd="0" presId="urn:microsoft.com/office/officeart/2005/8/layout/lProcess2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C710281E-33E7-4A2D-A35F-4BE20E415811}" type="presParOf" srcId="{8F578455-593A-4A69-9CF7-5D08B3A21937}" destId="{8971F089-BCCB-4E06-9740-E10810D770D3}" srcOrd="0" destOrd="0" presId="urn:microsoft.com/office/officeart/2005/8/layout/lProcess2"/>
    <dgm:cxn modelId="{999AB82D-6A15-4D41-B659-45EDA3EE2638}" type="presParOf" srcId="{8971F089-BCCB-4E06-9740-E10810D770D3}" destId="{A4791F71-F041-409E-A795-81913D6FCFFF}" srcOrd="0" destOrd="0" presId="urn:microsoft.com/office/officeart/2005/8/layout/lProcess2"/>
    <dgm:cxn modelId="{73F79E77-4CA7-4D42-9A3F-DC3BA39E4B44}" type="presParOf" srcId="{8971F089-BCCB-4E06-9740-E10810D770D3}" destId="{A55B792F-F623-40A8-8783-0737C97A206C}" srcOrd="1" destOrd="0" presId="urn:microsoft.com/office/officeart/2005/8/layout/lProcess2"/>
    <dgm:cxn modelId="{4DC4A484-5A51-4842-8F2B-0160AD177EB8}" type="presParOf" srcId="{8971F089-BCCB-4E06-9740-E10810D770D3}" destId="{7DDF2CD6-8901-4A64-9DC8-42F80FAD0E11}" srcOrd="2" destOrd="0" presId="urn:microsoft.com/office/officeart/2005/8/layout/lProcess2"/>
    <dgm:cxn modelId="{7E61BFDE-673C-47DB-8BDE-1027FB708D84}" type="presParOf" srcId="{7DDF2CD6-8901-4A64-9DC8-42F80FAD0E11}" destId="{E2E52FF8-AF0D-416C-AE2A-282635CBF030}" srcOrd="0" destOrd="0" presId="urn:microsoft.com/office/officeart/2005/8/layout/lProcess2"/>
    <dgm:cxn modelId="{AF46F747-9D9C-4558-BD16-2A1EF01309CB}" type="presParOf" srcId="{E2E52FF8-AF0D-416C-AE2A-282635CBF030}" destId="{F012B43F-0E0C-4D91-BC51-C96ED6225AF6}" srcOrd="0" destOrd="0" presId="urn:microsoft.com/office/officeart/2005/8/layout/lProcess2"/>
    <dgm:cxn modelId="{89A9F8F2-485A-4BE2-9098-5E3953774416}" type="presParOf" srcId="{8F578455-593A-4A69-9CF7-5D08B3A21937}" destId="{2B7C2D32-92AA-493B-AC11-2C5CA639D9DF}" srcOrd="1" destOrd="0" presId="urn:microsoft.com/office/officeart/2005/8/layout/lProcess2"/>
    <dgm:cxn modelId="{4ECE55F7-0509-403C-B679-E9C44CA08BBF}" type="presParOf" srcId="{8F578455-593A-4A69-9CF7-5D08B3A21937}" destId="{5F3682A0-8990-4E63-8F14-4F4884171E0F}" srcOrd="2" destOrd="0" presId="urn:microsoft.com/office/officeart/2005/8/layout/lProcess2"/>
    <dgm:cxn modelId="{EB5C47EF-8C33-400A-A44C-F83B0BBC6B97}" type="presParOf" srcId="{5F3682A0-8990-4E63-8F14-4F4884171E0F}" destId="{7CB43377-DA63-47A0-BC2F-691D4D10B876}" srcOrd="0" destOrd="0" presId="urn:microsoft.com/office/officeart/2005/8/layout/lProcess2"/>
    <dgm:cxn modelId="{5EEFC83F-DEDB-477D-84E4-E17833D2A06F}" type="presParOf" srcId="{5F3682A0-8990-4E63-8F14-4F4884171E0F}" destId="{BEC2F9A5-981A-4BDD-9F39-286E4B1706B4}" srcOrd="1" destOrd="0" presId="urn:microsoft.com/office/officeart/2005/8/layout/lProcess2"/>
    <dgm:cxn modelId="{E8B4CBBE-96C5-4AF0-A7CB-A9E4A3DE445A}" type="presParOf" srcId="{5F3682A0-8990-4E63-8F14-4F4884171E0F}" destId="{2249FDA0-34E0-4020-A02C-2A952F59DB98}" srcOrd="2" destOrd="0" presId="urn:microsoft.com/office/officeart/2005/8/layout/lProcess2"/>
    <dgm:cxn modelId="{50442E35-C943-4A75-98F9-70E12BE3E470}" type="presParOf" srcId="{2249FDA0-34E0-4020-A02C-2A952F59DB98}" destId="{CDB8E5E3-4AC5-4A8D-A1FA-DDCE9BA810FC}" srcOrd="0" destOrd="0" presId="urn:microsoft.com/office/officeart/2005/8/layout/lProcess2"/>
    <dgm:cxn modelId="{7860969E-23FC-4A45-A48F-187FB41D1BB0}" type="presParOf" srcId="{CDB8E5E3-4AC5-4A8D-A1FA-DDCE9BA810FC}" destId="{AFB1BF33-3AFF-45F7-8064-E91EC556ACA1}" srcOrd="0" destOrd="0" presId="urn:microsoft.com/office/officeart/2005/8/layout/lProcess2"/>
    <dgm:cxn modelId="{CCB48987-150D-40FB-AC10-A47F7F12177D}" type="presParOf" srcId="{8F578455-593A-4A69-9CF7-5D08B3A21937}" destId="{1671F3E1-071F-4098-A574-8CABE7BE473E}" srcOrd="3" destOrd="0" presId="urn:microsoft.com/office/officeart/2005/8/layout/lProcess2"/>
    <dgm:cxn modelId="{03734B0E-9A6C-483F-AFEF-825B3DCA72B4}" type="presParOf" srcId="{8F578455-593A-4A69-9CF7-5D08B3A21937}" destId="{30939C91-6713-4193-A007-C853A62DAE90}" srcOrd="4" destOrd="0" presId="urn:microsoft.com/office/officeart/2005/8/layout/lProcess2"/>
    <dgm:cxn modelId="{C6F2AF63-F533-4806-BCE6-EF841E9F915C}" type="presParOf" srcId="{30939C91-6713-4193-A007-C853A62DAE90}" destId="{16A82D78-E94A-41AC-8B05-A8EBB7782808}" srcOrd="0" destOrd="0" presId="urn:microsoft.com/office/officeart/2005/8/layout/lProcess2"/>
    <dgm:cxn modelId="{F8DC7FAF-1431-44B3-8D71-3CBB70349434}" type="presParOf" srcId="{30939C91-6713-4193-A007-C853A62DAE90}" destId="{2C571DE7-04F9-43CA-905E-97F1C9BFF812}" srcOrd="1" destOrd="0" presId="urn:microsoft.com/office/officeart/2005/8/layout/lProcess2"/>
    <dgm:cxn modelId="{AF8EC2D7-4A37-40FD-8376-6DE302E5678A}" type="presParOf" srcId="{30939C91-6713-4193-A007-C853A62DAE90}" destId="{43729250-2B6A-43BD-8B44-EB9664325376}" srcOrd="2" destOrd="0" presId="urn:microsoft.com/office/officeart/2005/8/layout/lProcess2"/>
    <dgm:cxn modelId="{F8184CAA-99B6-47AC-B2FF-F317C559E449}" type="presParOf" srcId="{43729250-2B6A-43BD-8B44-EB9664325376}" destId="{F6FE7416-CADC-4498-8F56-D76E5FF2905A}" srcOrd="0" destOrd="0" presId="urn:microsoft.com/office/officeart/2005/8/layout/lProcess2"/>
    <dgm:cxn modelId="{B82FCD02-3A2C-4CCF-BCF9-F96CE8F6E363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розгорнутою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(43*)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учасником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власного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64984675-D3AD-4F9A-884F-E34070881D0A}" type="presOf" srcId="{61DD1DD1-6F55-41E9-99A1-CDBCAC087423}" destId="{E298CCD2-09F2-42D6-92CF-F00E338202C2}" srcOrd="0" destOrd="0" presId="urn:microsoft.com/office/officeart/2005/8/layout/hList3"/>
    <dgm:cxn modelId="{D3D76A48-4282-438F-B2EB-8C5F4E54E979}" type="presOf" srcId="{0FEB222D-CB3E-4098-B8B4-9F7B1040D10C}" destId="{B0F425F2-C2F3-447D-B9BC-EF4AE41C281D}" srcOrd="0" destOrd="0" presId="urn:microsoft.com/office/officeart/2005/8/layout/hList3"/>
    <dgm:cxn modelId="{4DBE7749-41C9-4F88-808A-90CA6B545433}" type="presOf" srcId="{BE429AD1-3DEE-407B-B1A4-53DFE90FFDAE}" destId="{D2BB6A5F-F8D5-4CA5-8170-2B2664F8536A}" srcOrd="0" destOrd="0" presId="urn:microsoft.com/office/officeart/2005/8/layout/hList3"/>
    <dgm:cxn modelId="{9538CE1C-FFB4-4C36-9336-649FCB61D8D2}" type="presParOf" srcId="{D2BB6A5F-F8D5-4CA5-8170-2B2664F8536A}" destId="{E298CCD2-09F2-42D6-92CF-F00E338202C2}" srcOrd="0" destOrd="0" presId="urn:microsoft.com/office/officeart/2005/8/layout/hList3"/>
    <dgm:cxn modelId="{2A885DE4-4B25-44AD-B493-B598C497EECA}" type="presParOf" srcId="{D2BB6A5F-F8D5-4CA5-8170-2B2664F8536A}" destId="{940EF9C0-55A6-46C0-B254-9088F153B595}" srcOrd="1" destOrd="0" presId="urn:microsoft.com/office/officeart/2005/8/layout/hList3"/>
    <dgm:cxn modelId="{510CD263-81F5-492B-8B90-E833BC6ECB1E}" type="presParOf" srcId="{940EF9C0-55A6-46C0-B254-9088F153B595}" destId="{B0F425F2-C2F3-447D-B9BC-EF4AE41C281D}" srcOrd="0" destOrd="0" presId="urn:microsoft.com/office/officeart/2005/8/layout/hList3"/>
    <dgm:cxn modelId="{C63D2D4E-99F4-4612-A9CC-11B929A8C337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E28F6-8A98-4884-AEDF-A7883BE8A827}">
      <dsp:nvSpPr>
        <dsp:cNvPr id="0" name=""/>
        <dsp:cNvSpPr/>
      </dsp:nvSpPr>
      <dsp:spPr>
        <a:xfrm>
          <a:off x="4118" y="0"/>
          <a:ext cx="3962102" cy="56494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кількість завдань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8" y="0"/>
        <a:ext cx="3962102" cy="1694847"/>
      </dsp:txXfrm>
    </dsp:sp>
    <dsp:sp modelId="{2FF1F10E-E0D2-40F7-8573-C6BACBD6EE69}">
      <dsp:nvSpPr>
        <dsp:cNvPr id="0" name=""/>
        <dsp:cNvSpPr/>
      </dsp:nvSpPr>
      <dsp:spPr>
        <a:xfrm>
          <a:off x="400329" y="1694847"/>
          <a:ext cx="3169681" cy="3672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520" tIns="167640" rIns="223520" bIns="16764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uk-UA" sz="8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166" y="1787684"/>
        <a:ext cx="2984007" cy="3486495"/>
      </dsp:txXfrm>
    </dsp:sp>
    <dsp:sp modelId="{443735C7-E8E4-4CA4-8F5B-3911524301E1}">
      <dsp:nvSpPr>
        <dsp:cNvPr id="0" name=""/>
        <dsp:cNvSpPr/>
      </dsp:nvSpPr>
      <dsp:spPr>
        <a:xfrm>
          <a:off x="4263378" y="0"/>
          <a:ext cx="3962102" cy="56494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Час, відведений на виконання роботи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3378" y="0"/>
        <a:ext cx="3962102" cy="1694847"/>
      </dsp:txXfrm>
    </dsp:sp>
    <dsp:sp modelId="{72CAE6BB-E172-4DEE-A7C6-CA12244BB3AC}">
      <dsp:nvSpPr>
        <dsp:cNvPr id="0" name=""/>
        <dsp:cNvSpPr/>
      </dsp:nvSpPr>
      <dsp:spPr>
        <a:xfrm>
          <a:off x="4659589" y="1694847"/>
          <a:ext cx="3169681" cy="367216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хвилин</a:t>
          </a:r>
          <a:endParaRPr lang="uk-UA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2426" y="1787684"/>
        <a:ext cx="2984007" cy="34864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8038-532D-48CE-8038-714AAECDD443}">
      <dsp:nvSpPr>
        <dsp:cNvPr id="0" name=""/>
        <dsp:cNvSpPr/>
      </dsp:nvSpPr>
      <dsp:spPr>
        <a:xfrm>
          <a:off x="1063" y="0"/>
          <a:ext cx="2765346" cy="50014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І. «Читання» </a:t>
          </a:r>
          <a:r>
            <a:rPr lang="uk-UA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1-4</a:t>
          </a:r>
          <a:r>
            <a:rPr lang="uk-UA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3" y="0"/>
        <a:ext cx="2765346" cy="1500425"/>
      </dsp:txXfrm>
    </dsp:sp>
    <dsp:sp modelId="{C8CA6D43-3BBA-4DB4-83CB-D5C8ADD63ED3}">
      <dsp:nvSpPr>
        <dsp:cNvPr id="0" name=""/>
        <dsp:cNvSpPr/>
      </dsp:nvSpPr>
      <dsp:spPr>
        <a:xfrm>
          <a:off x="277598" y="1501890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66" y="1546058"/>
        <a:ext cx="2123941" cy="1419660"/>
      </dsp:txXfrm>
    </dsp:sp>
    <dsp:sp modelId="{039A52C0-0399-47DE-A178-68561917CE82}">
      <dsp:nvSpPr>
        <dsp:cNvPr id="0" name=""/>
        <dsp:cNvSpPr/>
      </dsp:nvSpPr>
      <dsp:spPr>
        <a:xfrm>
          <a:off x="277598" y="3241886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ці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66" y="3286054"/>
        <a:ext cx="2123941" cy="1419660"/>
      </dsp:txXfrm>
    </dsp:sp>
    <dsp:sp modelId="{0E1BBBED-CE1D-4C95-8158-F1C3F02921B8}">
      <dsp:nvSpPr>
        <dsp:cNvPr id="0" name=""/>
        <dsp:cNvSpPr/>
      </dsp:nvSpPr>
      <dsp:spPr>
        <a:xfrm>
          <a:off x="2973810" y="0"/>
          <a:ext cx="2765346" cy="50014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ІІ. «Використання мови»               </a:t>
          </a:r>
          <a:r>
            <a:rPr lang="uk-UA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та 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</a:t>
          </a:r>
          <a:endParaRPr lang="uk-UA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3810" y="0"/>
        <a:ext cx="2765346" cy="1500425"/>
      </dsp:txXfrm>
    </dsp:sp>
    <dsp:sp modelId="{028226AC-8BBC-4C4B-B46D-981FBD6F581A}">
      <dsp:nvSpPr>
        <dsp:cNvPr id="0" name=""/>
        <dsp:cNvSpPr/>
      </dsp:nvSpPr>
      <dsp:spPr>
        <a:xfrm>
          <a:off x="3250345" y="1501890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513" y="1546058"/>
        <a:ext cx="2123941" cy="1419660"/>
      </dsp:txXfrm>
    </dsp:sp>
    <dsp:sp modelId="{89C38A60-0605-4F05-A574-60A7B5378179}">
      <dsp:nvSpPr>
        <dsp:cNvPr id="0" name=""/>
        <dsp:cNvSpPr/>
      </dsp:nvSpPr>
      <dsp:spPr>
        <a:xfrm>
          <a:off x="3250345" y="3241886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513" y="3286054"/>
        <a:ext cx="2123941" cy="1419660"/>
      </dsp:txXfrm>
    </dsp:sp>
    <dsp:sp modelId="{3E125580-3CD8-4AEE-BD33-F08B41036BAF}">
      <dsp:nvSpPr>
        <dsp:cNvPr id="0" name=""/>
        <dsp:cNvSpPr/>
      </dsp:nvSpPr>
      <dsp:spPr>
        <a:xfrm>
          <a:off x="5946558" y="0"/>
          <a:ext cx="2765346" cy="50014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ІІІ. «Письмо»</a:t>
          </a:r>
          <a:endParaRPr lang="uk-UA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6558" y="0"/>
        <a:ext cx="2765346" cy="1500425"/>
      </dsp:txXfrm>
    </dsp:sp>
    <dsp:sp modelId="{9D325A80-A2F7-46DF-BAB2-9DBF43F2C58A}">
      <dsp:nvSpPr>
        <dsp:cNvPr id="0" name=""/>
        <dsp:cNvSpPr/>
      </dsp:nvSpPr>
      <dsp:spPr>
        <a:xfrm>
          <a:off x="6223092" y="1501890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0" y="1546058"/>
        <a:ext cx="2123941" cy="1419660"/>
      </dsp:txXfrm>
    </dsp:sp>
    <dsp:sp modelId="{524FE5F3-9338-4B94-ADC2-0C687EF49322}">
      <dsp:nvSpPr>
        <dsp:cNvPr id="0" name=""/>
        <dsp:cNvSpPr/>
      </dsp:nvSpPr>
      <dsp:spPr>
        <a:xfrm>
          <a:off x="6223092" y="3241886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записується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0" y="3286054"/>
        <a:ext cx="2123941" cy="14196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8CCD2-09F2-42D6-92CF-F00E338202C2}">
      <dsp:nvSpPr>
        <dsp:cNvPr id="0" name=""/>
        <dsp:cNvSpPr/>
      </dsp:nvSpPr>
      <dsp:spPr>
        <a:xfrm>
          <a:off x="0" y="0"/>
          <a:ext cx="8712968" cy="192261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(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1</a:t>
          </a: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1–5*, 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3: № 11-16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*)</a:t>
          </a:r>
          <a:endParaRPr lang="uk-UA" sz="4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12968" cy="1922613"/>
      </dsp:txXfrm>
    </dsp:sp>
    <dsp:sp modelId="{B0F425F2-C2F3-447D-B9BC-EF4AE41C281D}">
      <dsp:nvSpPr>
        <dsp:cNvPr id="0" name=""/>
        <dsp:cNvSpPr/>
      </dsp:nvSpPr>
      <dsp:spPr>
        <a:xfrm>
          <a:off x="0" y="1922613"/>
          <a:ext cx="4356483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завданнях </a:t>
          </a:r>
          <a:r>
            <a:rPr lang="uk-UA" sz="29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пропонується підібрати заголовки </a:t>
          </a: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текстів/частин текстів із наведених варіантів; т</a:t>
          </a:r>
          <a:r>
            <a:rPr lang="uk-UA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вердження/ситуаці</a:t>
          </a: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ї до оголошень/текстів; </a:t>
          </a:r>
          <a:r>
            <a:rPr lang="uk-UA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відповідей або </a:t>
          </a:r>
          <a:r>
            <a:rPr lang="uk-UA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запитань</a:t>
          </a:r>
          <a:endParaRPr lang="uk-UA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2613"/>
        <a:ext cx="4356483" cy="4037488"/>
      </dsp:txXfrm>
    </dsp:sp>
    <dsp:sp modelId="{018C795F-C221-40D6-8664-439D22AAAF36}">
      <dsp:nvSpPr>
        <dsp:cNvPr id="0" name=""/>
        <dsp:cNvSpPr/>
      </dsp:nvSpPr>
      <dsp:spPr>
        <a:xfrm>
          <a:off x="4356484" y="1922613"/>
          <a:ext cx="4356483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встановив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варіант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бланкуц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9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sz="29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6484" y="1922613"/>
        <a:ext cx="4356483" cy="4037488"/>
      </dsp:txXfrm>
    </dsp:sp>
    <dsp:sp modelId="{B620CB8C-8DD0-4C80-946F-23F9C917C4DD}">
      <dsp:nvSpPr>
        <dsp:cNvPr id="0" name=""/>
        <dsp:cNvSpPr/>
      </dsp:nvSpPr>
      <dsp:spPr>
        <a:xfrm>
          <a:off x="0" y="5960102"/>
          <a:ext cx="8712968" cy="448609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91F71-F041-409E-A795-81913D6FCFFF}">
      <dsp:nvSpPr>
        <dsp:cNvPr id="0" name=""/>
        <dsp:cNvSpPr/>
      </dsp:nvSpPr>
      <dsp:spPr>
        <a:xfrm>
          <a:off x="1280" y="0"/>
          <a:ext cx="2633460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0" y="0"/>
        <a:ext cx="2633460" cy="1357788"/>
      </dsp:txXfrm>
    </dsp:sp>
    <dsp:sp modelId="{F012B43F-0E0C-4D91-BC51-C96ED6225AF6}">
      <dsp:nvSpPr>
        <dsp:cNvPr id="0" name=""/>
        <dsp:cNvSpPr/>
      </dsp:nvSpPr>
      <dsp:spPr>
        <a:xfrm>
          <a:off x="264626" y="1357788"/>
          <a:ext cx="2106768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 правильно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встановлену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331" y="1419493"/>
        <a:ext cx="1983358" cy="2818465"/>
      </dsp:txXfrm>
    </dsp:sp>
    <dsp:sp modelId="{7CB43377-DA63-47A0-BC2F-691D4D10B876}">
      <dsp:nvSpPr>
        <dsp:cNvPr id="0" name=""/>
        <dsp:cNvSpPr/>
      </dsp:nvSpPr>
      <dsp:spPr>
        <a:xfrm>
          <a:off x="2832250" y="0"/>
          <a:ext cx="2633460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2250" y="0"/>
        <a:ext cx="2633460" cy="1357788"/>
      </dsp:txXfrm>
    </dsp:sp>
    <dsp:sp modelId="{AFB1BF33-3AFF-45F7-8064-E91EC556ACA1}">
      <dsp:nvSpPr>
        <dsp:cNvPr id="0" name=""/>
        <dsp:cNvSpPr/>
      </dsp:nvSpPr>
      <dsp:spPr>
        <a:xfrm>
          <a:off x="3095596" y="1357788"/>
          <a:ext cx="2106768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правильної відповідності не встановлено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7301" y="1419493"/>
        <a:ext cx="1983358" cy="2818465"/>
      </dsp:txXfrm>
    </dsp:sp>
    <dsp:sp modelId="{16A82D78-E94A-41AC-8B05-A8EBB7782808}">
      <dsp:nvSpPr>
        <dsp:cNvPr id="0" name=""/>
        <dsp:cNvSpPr/>
      </dsp:nvSpPr>
      <dsp:spPr>
        <a:xfrm>
          <a:off x="5663220" y="0"/>
          <a:ext cx="3048467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3220" y="0"/>
        <a:ext cx="3048467" cy="1357788"/>
      </dsp:txXfrm>
    </dsp:sp>
    <dsp:sp modelId="{E1B000E7-C0DC-4AAE-927A-91CE13034CF7}">
      <dsp:nvSpPr>
        <dsp:cNvPr id="0" name=""/>
        <dsp:cNvSpPr/>
      </dsp:nvSpPr>
      <dsp:spPr>
        <a:xfrm>
          <a:off x="5953719" y="1357788"/>
          <a:ext cx="2467468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5989" y="1430058"/>
        <a:ext cx="2322928" cy="2797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8CCD2-09F2-42D6-92CF-F00E338202C2}">
      <dsp:nvSpPr>
        <dsp:cNvPr id="0" name=""/>
        <dsp:cNvSpPr/>
      </dsp:nvSpPr>
      <dsp:spPr>
        <a:xfrm>
          <a:off x="0" y="0"/>
          <a:ext cx="8712968" cy="192261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Завдання з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вибором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правильної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Task </a:t>
          </a: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6-10*)</a:t>
          </a:r>
          <a:endParaRPr lang="uk-UA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12968" cy="1922613"/>
      </dsp:txXfrm>
    </dsp:sp>
    <dsp:sp modelId="{B0F425F2-C2F3-447D-B9BC-EF4AE41C281D}">
      <dsp:nvSpPr>
        <dsp:cNvPr id="0" name=""/>
        <dsp:cNvSpPr/>
      </dsp:nvSpPr>
      <dsp:spPr>
        <a:xfrm>
          <a:off x="0" y="1922613"/>
          <a:ext cx="4356483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</a:t>
          </a:r>
          <a:r>
            <a:rPr lang="uk-UA" sz="3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чотирьох  </a:t>
          </a:r>
          <a:r>
            <a:rPr 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 відповіді, з яких </a:t>
          </a:r>
          <a:r>
            <a:rPr lang="uk-UA" sz="3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лише один правильний</a:t>
          </a:r>
          <a:endParaRPr lang="uk-UA" sz="3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2613"/>
        <a:ext cx="4356483" cy="4037488"/>
      </dsp:txXfrm>
    </dsp:sp>
    <dsp:sp modelId="{018C795F-C221-40D6-8664-439D22AAAF36}">
      <dsp:nvSpPr>
        <dsp:cNvPr id="0" name=""/>
        <dsp:cNvSpPr/>
      </dsp:nvSpPr>
      <dsp:spPr>
        <a:xfrm>
          <a:off x="4356484" y="1922613"/>
          <a:ext cx="4356483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3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sz="3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sz="3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sz="39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sz="39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6484" y="1922613"/>
        <a:ext cx="4356483" cy="4037488"/>
      </dsp:txXfrm>
    </dsp:sp>
    <dsp:sp modelId="{B620CB8C-8DD0-4C80-946F-23F9C917C4DD}">
      <dsp:nvSpPr>
        <dsp:cNvPr id="0" name=""/>
        <dsp:cNvSpPr/>
      </dsp:nvSpPr>
      <dsp:spPr>
        <a:xfrm>
          <a:off x="0" y="5960102"/>
          <a:ext cx="8712968" cy="448609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C642-8827-4D34-BD3E-AE18E1350B10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A22C-EABD-4AA2-B353-B61F92029B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58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Animated title moves behind picture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19149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4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17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930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3FB2-F408-4344-BB76-3CA8DB71FDEF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40B2-AB4A-42B4-8336-E86EE9D2F10A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6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98CFE0-04C4-4687-AF77-92B142577235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80640B-607C-45A3-9AF3-7834158B2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4039"/>
      </p:ext>
    </p:extLst>
  </p:cSld>
  <p:clrMapOvr>
    <a:masterClrMapping/>
  </p:clrMapOvr>
  <p:transition advClick="0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4BABF3-3ECF-467F-B856-E7848A93AB2E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D250C8-1A96-4054-B44E-CFC8B9AD0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5B8B-67DA-4B2E-B18E-D765E06F67BB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F98CFE0-04C4-4687-AF77-92B142577235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6781FA7-8DA7-4A0D-ADB3-D4DEBB5A5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9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789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DBE8821-3861-4F3D-B4AC-7B29AD317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378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0FC651-2142-4353-B49B-65480E946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049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3CBDACA-B05A-4E48-B554-83642B247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5166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6E79B0F-CCD6-4EC3-ADF5-E1968B9F4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322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4BABF3-3ECF-467F-B856-E7848A93AB2E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9ACB57-1BCB-4E64-9511-10ED4DA8E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98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D1DFCE-5342-47E0-9341-6B30E4963C16}" type="datetime1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6C66B-DFF9-4CBB-A8D5-4E4EAB741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E843EE7-4189-43E1-AF2E-B2B09FFF9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649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EEFBC3C-7EF9-45B4-8548-CD5EC4ABB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2005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C47E1F9-5AAB-48E0-AE09-7132BC3A4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17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9A077E5-29A9-43D3-B114-744E61B3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65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145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69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6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93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15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00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24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92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992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1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44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5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2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04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9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B21FBF-E30E-4819-9155-223B95B54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55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 advClick="0" advTm="2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831DE-1878-463C-8C0F-C6FE2A2603A9}" type="datetimeFigureOut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07.11.2016</a:t>
            </a:fld>
            <a:endParaRPr lang="ru-RU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D84D3-B559-42C9-84AB-C73EE6B5762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10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s.livejournal.com/cdyu/pic/002dh7a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6540" r="34495" b="17377"/>
          <a:stretch/>
        </p:blipFill>
        <p:spPr bwMode="auto">
          <a:xfrm>
            <a:off x="3428864" y="329638"/>
            <a:ext cx="1791207" cy="41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3512/47606540.9a/0_1059b6_8c5e73af_ori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0" y="-675456"/>
            <a:ext cx="5541473" cy="31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s606618.vk.me/v606618275/53ff/B2Bnb28iqz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23" y="286978"/>
            <a:ext cx="792088" cy="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2899" y="4437112"/>
            <a:ext cx="8777788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</a:p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ІНФОРМУЄ!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141330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09" y="116632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267" y="2274905"/>
            <a:ext cx="878497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Форми сертифікаційної роботи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1-3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«Читання»,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частини «Використання мови» та частини «Письмо» буде зараховуватися як р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ЗНЗ 2017 року (за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Результат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649447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4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602452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4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213166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5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74027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74582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8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пропусків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919764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33387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852198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1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22700" y="1446213"/>
            <a:ext cx="5216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en-US" alt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2095360"/>
            <a:ext cx="8964488" cy="2917816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7963" y="2371725"/>
            <a:ext cx="4826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</a:t>
            </a:r>
            <a:endParaRPr lang="en-US" alt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rylik.ru/uploads/posts/2016-04/1460622416_judiciar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5888"/>
            <a:ext cx="38576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2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300619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679181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2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826827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3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229810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3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*-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зараховуватися</a:t>
            </a: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результат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підсумкової</a:t>
            </a: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endParaRPr lang="uk-UA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Змістове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робота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в такому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робота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ненаписаним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вся робота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балів, яку можна набрати, правильно виконавши всі завдання сертифікаційної роботи з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 мови,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uk-UA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36" y="1268760"/>
            <a:ext cx="8784976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ОЦІНЮВАННЯ ЗАВДАННЯ ВІДКРИТОЇ ФОРМИ З РОЗГОРНУТОЮ ВІДПОВІДДЮ (ВЛАСНОГО ВИСЛОВЛЕННЯ) З АНГЛІЙСЬКОЇ МОВИ СЕРТИФІКАЦІЙНОЇ РОБОТИ З АНГЛІЙСЬКОЇ МОВИ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en-US" sz="36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3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сімома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(a1, a2, a3,</a:t>
            </a:r>
          </a:p>
          <a:p>
            <a:pPr algn="ctr"/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b1, b2, c та d), як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6164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1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427984" y="1371600"/>
            <a:ext cx="3188968" cy="4114800"/>
            <a:chOff x="4427984" y="1371600"/>
            <a:chExt cx="3188968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427984" y="2132856"/>
              <a:ext cx="2734816" cy="120032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Англійська</a:t>
              </a: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мова</a:t>
              </a:r>
              <a:endPara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46293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4568952" y="1420876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4" descr="http://rylik.ru/uploads/posts/2016-04/1460622416_judiciary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86" y="1988840"/>
            <a:ext cx="2061165" cy="24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86325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2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53360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3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58543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1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54205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73506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121450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404462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6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384713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40085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0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19833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54278" y="1295393"/>
            <a:ext cx="539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uk-UA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00104" y="2379243"/>
            <a:ext cx="5292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altLang="uk-UA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Загальна характеристика  сертифікаційної роботи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52099" y="3658466"/>
            <a:ext cx="509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Форми сертифікаційної роботи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53439" y="4979044"/>
            <a:ext cx="557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 нарахування балів 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70C0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" descr="http://bohdanivka-domaniv.edukit.mk.ua/files2/images/novini/%D0%97%D0%9D%D0%9E.gif?size=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2" y="2819400"/>
            <a:ext cx="1470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5777" y="239699"/>
            <a:ext cx="59746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розгляду: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мова: бланк відповідей                   (приклад із пробного ЗНО-2016)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44922"/>
            <a:ext cx="3967802" cy="56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4922"/>
            <a:ext cx="3960440" cy="56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606"/>
            <a:ext cx="453563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Результат пошуку зображень за запитом &quot;Биг бе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606"/>
            <a:ext cx="4181278" cy="6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74941" y="2256990"/>
            <a:ext cx="5400645" cy="30469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892" y="2833334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6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</a:t>
            </a:r>
            <a:r>
              <a:rPr lang="ru-RU" altLang="uk-UA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0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пробного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пробного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927350"/>
            <a:ext cx="465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7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0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7" name="Picture 23" descr="C:\Users\Николай\Documents\ПІСЛЯ ВІДПУСТКИ\551159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34" y="337799"/>
            <a:ext cx="4127507" cy="14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784" y="2197894"/>
            <a:ext cx="7684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роботи визначено Програмою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 мови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бажають здобувати вищу освіту на основі повної загальної середньої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1" y="486916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наказом від 01 жовтня 2014 року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1121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952" y="2276872"/>
            <a:ext cx="8784976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Загальна характеристика  сертифікаційної роботи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7036" y="1886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22.09.2016 року № 162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4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300930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8634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складається з трьох частин: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75273"/>
              </p:ext>
            </p:extLst>
          </p:nvPr>
        </p:nvGraphicFramePr>
        <p:xfrm>
          <a:off x="179512" y="1124744"/>
          <a:ext cx="8712968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0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8377</Words>
  <Application>Microsoft Office PowerPoint</Application>
  <PresentationFormat>Экран (4:3)</PresentationFormat>
  <Paragraphs>683</Paragraphs>
  <Slides>42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Тема Office</vt:lpstr>
      <vt:lpstr>3_TS101881425</vt:lpstr>
      <vt:lpstr>1_TS101881425</vt:lpstr>
      <vt:lpstr>1_Воздушный поток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складається з трьох частин:</vt:lpstr>
      <vt:lpstr>Презентация PowerPoint</vt:lpstr>
      <vt:lpstr>Презентация PowerPoint</vt:lpstr>
      <vt:lpstr>Презентация PowerPoint</vt:lpstr>
      <vt:lpstr>Завдання на встановлення відповідності оцінюється в 0 або 1 бал: </vt:lpstr>
      <vt:lpstr>Презентация PowerPoint</vt:lpstr>
      <vt:lpstr>Завдання з вибором однієї правильної відповіді оцінюється в 0 або 1 бал: </vt:lpstr>
      <vt:lpstr>Презентация PowerPoint</vt:lpstr>
      <vt:lpstr>Завдання на заповнення пропусків у тексті  оцінюється в 0 або 1 бал: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Англійська мова: бланк відповідей                   (приклад із пробного ЗНО-2016)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ПРОБНЕ ЗНО-2017</dc:title>
  <dc:creator>Николай</dc:creator>
  <cp:lastModifiedBy>Николай</cp:lastModifiedBy>
  <cp:revision>85</cp:revision>
  <dcterms:created xsi:type="dcterms:W3CDTF">2016-10-21T06:45:11Z</dcterms:created>
  <dcterms:modified xsi:type="dcterms:W3CDTF">2016-11-07T12:41:33Z</dcterms:modified>
</cp:coreProperties>
</file>