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  <p:sldMasterId id="2147483794" r:id="rId2"/>
    <p:sldMasterId id="2147483854" r:id="rId3"/>
  </p:sldMasterIdLst>
  <p:notesMasterIdLst>
    <p:notesMasterId r:id="rId28"/>
  </p:notesMasterIdLst>
  <p:sldIdLst>
    <p:sldId id="363" r:id="rId4"/>
    <p:sldId id="463" r:id="rId5"/>
    <p:sldId id="390" r:id="rId6"/>
    <p:sldId id="452" r:id="rId7"/>
    <p:sldId id="453" r:id="rId8"/>
    <p:sldId id="464" r:id="rId9"/>
    <p:sldId id="446" r:id="rId10"/>
    <p:sldId id="465" r:id="rId11"/>
    <p:sldId id="428" r:id="rId12"/>
    <p:sldId id="397" r:id="rId13"/>
    <p:sldId id="400" r:id="rId14"/>
    <p:sldId id="401" r:id="rId15"/>
    <p:sldId id="449" r:id="rId16"/>
    <p:sldId id="430" r:id="rId17"/>
    <p:sldId id="407" r:id="rId18"/>
    <p:sldId id="433" r:id="rId19"/>
    <p:sldId id="436" r:id="rId20"/>
    <p:sldId id="427" r:id="rId21"/>
    <p:sldId id="426" r:id="rId22"/>
    <p:sldId id="419" r:id="rId23"/>
    <p:sldId id="424" r:id="rId24"/>
    <p:sldId id="459" r:id="rId25"/>
    <p:sldId id="450" r:id="rId26"/>
    <p:sldId id="303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296"/>
    <a:srgbClr val="001F5C"/>
    <a:srgbClr val="0025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764" y="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microsoft.com/office/2007/relationships/hdphoto" Target="../media/hdphoto2.wdp"/><Relationship Id="rId1" Type="http://schemas.openxmlformats.org/officeDocument/2006/relationships/image" Target="../media/image10.png"/><Relationship Id="rId6" Type="http://schemas.microsoft.com/office/2007/relationships/hdphoto" Target="../media/hdphoto4.wdp"/><Relationship Id="rId5" Type="http://schemas.openxmlformats.org/officeDocument/2006/relationships/image" Target="../media/image12.png"/><Relationship Id="rId4" Type="http://schemas.microsoft.com/office/2007/relationships/hdphoto" Target="../media/hdphoto3.wdp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microsoft.com/office/2007/relationships/hdphoto" Target="../media/hdphoto2.wdp"/><Relationship Id="rId1" Type="http://schemas.openxmlformats.org/officeDocument/2006/relationships/image" Target="../media/image10.png"/><Relationship Id="rId6" Type="http://schemas.microsoft.com/office/2007/relationships/hdphoto" Target="../media/hdphoto4.wdp"/><Relationship Id="rId5" Type="http://schemas.openxmlformats.org/officeDocument/2006/relationships/image" Target="../media/image12.png"/><Relationship Id="rId4" Type="http://schemas.microsoft.com/office/2007/relationships/hdphoto" Target="../media/hdphoto3.wdp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F79D40-B92F-4BBB-9377-78D96287EF83}" type="doc">
      <dgm:prSet loTypeId="urn:microsoft.com/office/officeart/2008/layout/VerticalCurvedList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6B77659-A44C-4505-A9A8-954D0E93A1AA}">
      <dgm:prSet phldrT="[Текст]" custT="1"/>
      <dgm:spPr>
        <a:xfrm rot="16200000">
          <a:off x="-956010" y="957014"/>
          <a:ext cx="4525963" cy="2611933"/>
        </a:xfrm>
      </dgm:spPr>
      <dgm:t>
        <a:bodyPr/>
        <a:lstStyle/>
        <a:p>
          <a:r>
            <a:rPr lang="ru-RU" sz="2000" b="1" i="1" dirty="0" err="1" smtClean="0">
              <a:latin typeface="Times New Roman" pitchFamily="18" charset="0"/>
              <a:ea typeface="+mn-ea"/>
              <a:cs typeface="Times New Roman" pitchFamily="18" charset="0"/>
            </a:rPr>
            <a:t>інформаційна</a:t>
          </a:r>
          <a:r>
            <a:rPr lang="ru-RU" sz="2000" b="1" i="1" dirty="0" smtClean="0"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ru-RU" sz="2000" b="1" i="1" dirty="0" err="1" smtClean="0">
              <a:latin typeface="Times New Roman" pitchFamily="18" charset="0"/>
              <a:ea typeface="+mn-ea"/>
              <a:cs typeface="Times New Roman" pitchFamily="18" charset="0"/>
            </a:rPr>
            <a:t>готовність</a:t>
          </a:r>
          <a:endParaRPr lang="ru-RU" sz="2000" dirty="0"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FE2EF134-6ECC-4574-B721-7698685B0B77}" type="parTrans" cxnId="{819920BA-3AEA-4AA3-9F4F-FE2EF14F5A20}">
      <dgm:prSet/>
      <dgm:spPr/>
      <dgm:t>
        <a:bodyPr/>
        <a:lstStyle/>
        <a:p>
          <a:endParaRPr lang="ru-RU"/>
        </a:p>
      </dgm:t>
    </dgm:pt>
    <dgm:pt modelId="{D344A691-2DCA-439D-8C3A-A3FAF832FDF7}" type="sibTrans" cxnId="{819920BA-3AEA-4AA3-9F4F-FE2EF14F5A20}">
      <dgm:prSet/>
      <dgm:spPr/>
      <dgm:t>
        <a:bodyPr/>
        <a:lstStyle/>
        <a:p>
          <a:endParaRPr lang="ru-RU"/>
        </a:p>
      </dgm:t>
    </dgm:pt>
    <dgm:pt modelId="{714554F7-63FE-4FC8-BDB9-5FB9BC9A12F6}">
      <dgm:prSet phldrT="[Текст]" custT="1"/>
      <dgm:spPr>
        <a:xfrm rot="16200000">
          <a:off x="1851818" y="957014"/>
          <a:ext cx="4525963" cy="2611933"/>
        </a:xfrm>
      </dgm:spPr>
      <dgm:t>
        <a:bodyPr/>
        <a:lstStyle/>
        <a:p>
          <a:r>
            <a:rPr lang="ru-RU" sz="2000" b="1" i="1" dirty="0" err="1" smtClean="0">
              <a:latin typeface="Times New Roman" pitchFamily="18" charset="0"/>
              <a:ea typeface="+mn-ea"/>
              <a:cs typeface="Times New Roman" pitchFamily="18" charset="0"/>
            </a:rPr>
            <a:t>визначення</a:t>
          </a:r>
          <a:r>
            <a:rPr lang="ru-RU" sz="2000" b="1" i="1" dirty="0" smtClean="0"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ru-RU" sz="2000" b="1" i="1" dirty="0" err="1" smtClean="0">
              <a:latin typeface="Times New Roman" pitchFamily="18" charset="0"/>
              <a:ea typeface="+mn-ea"/>
              <a:cs typeface="Times New Roman" pitchFamily="18" charset="0"/>
            </a:rPr>
            <a:t>переліку</a:t>
          </a:r>
          <a:r>
            <a:rPr lang="ru-RU" sz="2000" b="1" i="1" dirty="0" smtClean="0"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ru-RU" sz="2000" b="1" i="1" dirty="0" err="1" smtClean="0">
              <a:latin typeface="Times New Roman" pitchFamily="18" charset="0"/>
              <a:ea typeface="+mn-ea"/>
              <a:cs typeface="Times New Roman" pitchFamily="18" charset="0"/>
            </a:rPr>
            <a:t>необхідних</a:t>
          </a:r>
          <a:r>
            <a:rPr lang="ru-RU" sz="2000" b="1" i="1" dirty="0" smtClean="0"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ru-RU" sz="2000" b="1" i="1" dirty="0" err="1" smtClean="0">
              <a:latin typeface="Times New Roman" pitchFamily="18" charset="0"/>
              <a:ea typeface="+mn-ea"/>
              <a:cs typeface="Times New Roman" pitchFamily="18" charset="0"/>
            </a:rPr>
            <a:t>предметів</a:t>
          </a:r>
          <a:endParaRPr lang="ru-RU" sz="2000" dirty="0"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60BB4C70-1E4D-4014-AC7E-9D877D7EB360}" type="parTrans" cxnId="{B3390751-EFAC-49B0-8F7B-3949984EA0A8}">
      <dgm:prSet/>
      <dgm:spPr/>
      <dgm:t>
        <a:bodyPr/>
        <a:lstStyle/>
        <a:p>
          <a:endParaRPr lang="ru-RU"/>
        </a:p>
      </dgm:t>
    </dgm:pt>
    <dgm:pt modelId="{6375A3D6-BA43-4001-A77E-C589A9EECE2E}" type="sibTrans" cxnId="{B3390751-EFAC-49B0-8F7B-3949984EA0A8}">
      <dgm:prSet/>
      <dgm:spPr/>
      <dgm:t>
        <a:bodyPr/>
        <a:lstStyle/>
        <a:p>
          <a:endParaRPr lang="ru-RU"/>
        </a:p>
      </dgm:t>
    </dgm:pt>
    <dgm:pt modelId="{80C6D167-C9AC-4B32-86AB-96EEADE9B683}">
      <dgm:prSet phldrT="[Текст]" custT="1"/>
      <dgm:spPr>
        <a:xfrm rot="16200000">
          <a:off x="4659647" y="957014"/>
          <a:ext cx="4525963" cy="2611933"/>
        </a:xfrm>
      </dgm:spPr>
      <dgm:t>
        <a:bodyPr/>
        <a:lstStyle/>
        <a:p>
          <a:r>
            <a:rPr lang="uk-UA" sz="2000" b="1" i="1" dirty="0" smtClean="0">
              <a:latin typeface="Times New Roman" pitchFamily="18" charset="0"/>
              <a:ea typeface="+mn-ea"/>
              <a:cs typeface="Times New Roman" pitchFamily="18" charset="0"/>
            </a:rPr>
            <a:t>наявність необхідних документів</a:t>
          </a:r>
          <a:endParaRPr lang="ru-RU" sz="2000" b="1" i="1" dirty="0"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7634AD01-9DBA-48BE-A306-921A2E21E241}" type="parTrans" cxnId="{F246B638-AF8E-441A-9AB6-85DACA7F5F60}">
      <dgm:prSet/>
      <dgm:spPr/>
      <dgm:t>
        <a:bodyPr/>
        <a:lstStyle/>
        <a:p>
          <a:endParaRPr lang="ru-RU"/>
        </a:p>
      </dgm:t>
    </dgm:pt>
    <dgm:pt modelId="{3AF1D05A-8D7F-4E16-9D26-9E2E7B98DEBE}" type="sibTrans" cxnId="{F246B638-AF8E-441A-9AB6-85DACA7F5F60}">
      <dgm:prSet/>
      <dgm:spPr/>
      <dgm:t>
        <a:bodyPr/>
        <a:lstStyle/>
        <a:p>
          <a:endParaRPr lang="ru-RU"/>
        </a:p>
      </dgm:t>
    </dgm:pt>
    <dgm:pt modelId="{1BD0C5A5-4FE8-473C-8B3D-F1392732027F}" type="pres">
      <dgm:prSet presAssocID="{5CF79D40-B92F-4BBB-9377-78D96287EF8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76838370-BB3A-4685-AA9D-36D684CFF313}" type="pres">
      <dgm:prSet presAssocID="{5CF79D40-B92F-4BBB-9377-78D96287EF83}" presName="Name1" presStyleCnt="0"/>
      <dgm:spPr/>
      <dgm:t>
        <a:bodyPr/>
        <a:lstStyle/>
        <a:p>
          <a:endParaRPr lang="ru-RU"/>
        </a:p>
      </dgm:t>
    </dgm:pt>
    <dgm:pt modelId="{8C05E944-CDF2-4E80-B6FB-399455135D92}" type="pres">
      <dgm:prSet presAssocID="{5CF79D40-B92F-4BBB-9377-78D96287EF83}" presName="cycle" presStyleCnt="0"/>
      <dgm:spPr/>
      <dgm:t>
        <a:bodyPr/>
        <a:lstStyle/>
        <a:p>
          <a:endParaRPr lang="ru-RU"/>
        </a:p>
      </dgm:t>
    </dgm:pt>
    <dgm:pt modelId="{AD4615FE-17CA-4F92-B1E3-2E671BB89338}" type="pres">
      <dgm:prSet presAssocID="{5CF79D40-B92F-4BBB-9377-78D96287EF83}" presName="srcNode" presStyleLbl="node1" presStyleIdx="0" presStyleCnt="3"/>
      <dgm:spPr/>
      <dgm:t>
        <a:bodyPr/>
        <a:lstStyle/>
        <a:p>
          <a:endParaRPr lang="ru-RU"/>
        </a:p>
      </dgm:t>
    </dgm:pt>
    <dgm:pt modelId="{DF000244-50E7-4FD0-AE4A-DBEF082103BD}" type="pres">
      <dgm:prSet presAssocID="{5CF79D40-B92F-4BBB-9377-78D96287EF83}" presName="conn" presStyleLbl="parChTrans1D2" presStyleIdx="0" presStyleCnt="1"/>
      <dgm:spPr/>
      <dgm:t>
        <a:bodyPr/>
        <a:lstStyle/>
        <a:p>
          <a:endParaRPr lang="ru-RU"/>
        </a:p>
      </dgm:t>
    </dgm:pt>
    <dgm:pt modelId="{C0B47699-F303-4D40-B2E9-0E0195F2CB68}" type="pres">
      <dgm:prSet presAssocID="{5CF79D40-B92F-4BBB-9377-78D96287EF83}" presName="extraNode" presStyleLbl="node1" presStyleIdx="0" presStyleCnt="3"/>
      <dgm:spPr/>
      <dgm:t>
        <a:bodyPr/>
        <a:lstStyle/>
        <a:p>
          <a:endParaRPr lang="ru-RU"/>
        </a:p>
      </dgm:t>
    </dgm:pt>
    <dgm:pt modelId="{BC57AB61-8E55-4161-8ECD-24D0C7964DB5}" type="pres">
      <dgm:prSet presAssocID="{5CF79D40-B92F-4BBB-9377-78D96287EF83}" presName="dstNode" presStyleLbl="node1" presStyleIdx="0" presStyleCnt="3"/>
      <dgm:spPr/>
      <dgm:t>
        <a:bodyPr/>
        <a:lstStyle/>
        <a:p>
          <a:endParaRPr lang="ru-RU"/>
        </a:p>
      </dgm:t>
    </dgm:pt>
    <dgm:pt modelId="{8B9CDC75-5F5D-4EAB-8EE5-28950240579D}" type="pres">
      <dgm:prSet presAssocID="{76B77659-A44C-4505-A9A8-954D0E93A1AA}" presName="text_1" presStyleLbl="node1" presStyleIdx="0" presStyleCnt="3" custScaleX="85433" custLinFactNeighborX="-1289" custLinFactNeighborY="-40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F2B570-961E-4189-BE86-FE1C678BF641}" type="pres">
      <dgm:prSet presAssocID="{76B77659-A44C-4505-A9A8-954D0E93A1AA}" presName="accent_1" presStyleCnt="0"/>
      <dgm:spPr/>
      <dgm:t>
        <a:bodyPr/>
        <a:lstStyle/>
        <a:p>
          <a:endParaRPr lang="ru-RU"/>
        </a:p>
      </dgm:t>
    </dgm:pt>
    <dgm:pt modelId="{D40C9791-D266-49C2-8397-19BF243BE233}" type="pres">
      <dgm:prSet presAssocID="{76B77659-A44C-4505-A9A8-954D0E93A1AA}" presName="accentRepeatNode" presStyleLbl="solidFgAcc1" presStyleIdx="0" presStyleCnt="3"/>
      <dgm:spPr>
        <a:solidFill>
          <a:srgbClr val="00B0F0"/>
        </a:solidFill>
      </dgm:spPr>
      <dgm:t>
        <a:bodyPr/>
        <a:lstStyle/>
        <a:p>
          <a:endParaRPr lang="ru-RU"/>
        </a:p>
      </dgm:t>
    </dgm:pt>
    <dgm:pt modelId="{BB08A151-B8BC-4434-A3BF-341E9E8D101C}" type="pres">
      <dgm:prSet presAssocID="{714554F7-63FE-4FC8-BDB9-5FB9BC9A12F6}" presName="text_2" presStyleLbl="node1" presStyleIdx="1" presStyleCnt="3" custScaleX="86604" custLinFactNeighborX="-2523" custLinFactNeighborY="4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C89D02-2391-47F0-88AE-7FCED7EF0385}" type="pres">
      <dgm:prSet presAssocID="{714554F7-63FE-4FC8-BDB9-5FB9BC9A12F6}" presName="accent_2" presStyleCnt="0"/>
      <dgm:spPr/>
      <dgm:t>
        <a:bodyPr/>
        <a:lstStyle/>
        <a:p>
          <a:endParaRPr lang="ru-RU"/>
        </a:p>
      </dgm:t>
    </dgm:pt>
    <dgm:pt modelId="{EEE6D3AF-4642-4D3C-B3C9-C6DD5868E510}" type="pres">
      <dgm:prSet presAssocID="{714554F7-63FE-4FC8-BDB9-5FB9BC9A12F6}" presName="accentRepeatNode" presStyleLbl="solidFgAcc1" presStyleIdx="1" presStyleCnt="3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69DC0482-5417-4471-A4DD-12F51009E277}" type="pres">
      <dgm:prSet presAssocID="{80C6D167-C9AC-4B32-86AB-96EEADE9B683}" presName="text_3" presStyleLbl="node1" presStyleIdx="2" presStyleCnt="3" custScaleX="848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5903DD-C7E6-4406-AF64-2A9AA708F41A}" type="pres">
      <dgm:prSet presAssocID="{80C6D167-C9AC-4B32-86AB-96EEADE9B683}" presName="accent_3" presStyleCnt="0"/>
      <dgm:spPr/>
      <dgm:t>
        <a:bodyPr/>
        <a:lstStyle/>
        <a:p>
          <a:endParaRPr lang="ru-RU"/>
        </a:p>
      </dgm:t>
    </dgm:pt>
    <dgm:pt modelId="{DBF813A5-94CC-4D0A-9826-828F12C4A5B2}" type="pres">
      <dgm:prSet presAssocID="{80C6D167-C9AC-4B32-86AB-96EEADE9B683}" presName="accentRepeatNode" presStyleLbl="solidFgAcc1" presStyleIdx="2" presStyleCnt="3" custLinFactNeighborX="-2588" custLinFactNeighborY="3652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</dgm:ptLst>
  <dgm:cxnLst>
    <dgm:cxn modelId="{6B7FBCA7-7E41-4DD0-A3C5-C159FBEA4E3D}" type="presOf" srcId="{5CF79D40-B92F-4BBB-9377-78D96287EF83}" destId="{1BD0C5A5-4FE8-473C-8B3D-F1392732027F}" srcOrd="0" destOrd="0" presId="urn:microsoft.com/office/officeart/2008/layout/VerticalCurvedList"/>
    <dgm:cxn modelId="{819920BA-3AEA-4AA3-9F4F-FE2EF14F5A20}" srcId="{5CF79D40-B92F-4BBB-9377-78D96287EF83}" destId="{76B77659-A44C-4505-A9A8-954D0E93A1AA}" srcOrd="0" destOrd="0" parTransId="{FE2EF134-6ECC-4574-B721-7698685B0B77}" sibTransId="{D344A691-2DCA-439D-8C3A-A3FAF832FDF7}"/>
    <dgm:cxn modelId="{F246B638-AF8E-441A-9AB6-85DACA7F5F60}" srcId="{5CF79D40-B92F-4BBB-9377-78D96287EF83}" destId="{80C6D167-C9AC-4B32-86AB-96EEADE9B683}" srcOrd="2" destOrd="0" parTransId="{7634AD01-9DBA-48BE-A306-921A2E21E241}" sibTransId="{3AF1D05A-8D7F-4E16-9D26-9E2E7B98DEBE}"/>
    <dgm:cxn modelId="{5E7FCF76-0CC6-43AA-9838-080889B54D8A}" type="presOf" srcId="{714554F7-63FE-4FC8-BDB9-5FB9BC9A12F6}" destId="{BB08A151-B8BC-4434-A3BF-341E9E8D101C}" srcOrd="0" destOrd="0" presId="urn:microsoft.com/office/officeart/2008/layout/VerticalCurvedList"/>
    <dgm:cxn modelId="{F0077D3A-FF56-4D4B-ADF7-FF6F906328D4}" type="presOf" srcId="{76B77659-A44C-4505-A9A8-954D0E93A1AA}" destId="{8B9CDC75-5F5D-4EAB-8EE5-28950240579D}" srcOrd="0" destOrd="0" presId="urn:microsoft.com/office/officeart/2008/layout/VerticalCurvedList"/>
    <dgm:cxn modelId="{B3390751-EFAC-49B0-8F7B-3949984EA0A8}" srcId="{5CF79D40-B92F-4BBB-9377-78D96287EF83}" destId="{714554F7-63FE-4FC8-BDB9-5FB9BC9A12F6}" srcOrd="1" destOrd="0" parTransId="{60BB4C70-1E4D-4014-AC7E-9D877D7EB360}" sibTransId="{6375A3D6-BA43-4001-A77E-C589A9EECE2E}"/>
    <dgm:cxn modelId="{A39F5A69-947A-4826-A39C-1FD5D2ED44B7}" type="presOf" srcId="{D344A691-2DCA-439D-8C3A-A3FAF832FDF7}" destId="{DF000244-50E7-4FD0-AE4A-DBEF082103BD}" srcOrd="0" destOrd="0" presId="urn:microsoft.com/office/officeart/2008/layout/VerticalCurvedList"/>
    <dgm:cxn modelId="{E4D4C03B-9F6C-4534-ADD6-3FB0CBF99F20}" type="presOf" srcId="{80C6D167-C9AC-4B32-86AB-96EEADE9B683}" destId="{69DC0482-5417-4471-A4DD-12F51009E277}" srcOrd="0" destOrd="0" presId="urn:microsoft.com/office/officeart/2008/layout/VerticalCurvedList"/>
    <dgm:cxn modelId="{E1335C96-0B2A-4EBD-8068-9BD1CD4A0286}" type="presParOf" srcId="{1BD0C5A5-4FE8-473C-8B3D-F1392732027F}" destId="{76838370-BB3A-4685-AA9D-36D684CFF313}" srcOrd="0" destOrd="0" presId="urn:microsoft.com/office/officeart/2008/layout/VerticalCurvedList"/>
    <dgm:cxn modelId="{C3D5CEAD-7AD4-4EC8-8B1D-592FC94E993B}" type="presParOf" srcId="{76838370-BB3A-4685-AA9D-36D684CFF313}" destId="{8C05E944-CDF2-4E80-B6FB-399455135D92}" srcOrd="0" destOrd="0" presId="urn:microsoft.com/office/officeart/2008/layout/VerticalCurvedList"/>
    <dgm:cxn modelId="{57981F73-8C14-40EF-A78A-1332D7098D0C}" type="presParOf" srcId="{8C05E944-CDF2-4E80-B6FB-399455135D92}" destId="{AD4615FE-17CA-4F92-B1E3-2E671BB89338}" srcOrd="0" destOrd="0" presId="urn:microsoft.com/office/officeart/2008/layout/VerticalCurvedList"/>
    <dgm:cxn modelId="{58E39B54-02FC-48E0-B7D0-978A76657A11}" type="presParOf" srcId="{8C05E944-CDF2-4E80-B6FB-399455135D92}" destId="{DF000244-50E7-4FD0-AE4A-DBEF082103BD}" srcOrd="1" destOrd="0" presId="urn:microsoft.com/office/officeart/2008/layout/VerticalCurvedList"/>
    <dgm:cxn modelId="{B8DAFA4C-0467-4C1D-BC48-CFD377589839}" type="presParOf" srcId="{8C05E944-CDF2-4E80-B6FB-399455135D92}" destId="{C0B47699-F303-4D40-B2E9-0E0195F2CB68}" srcOrd="2" destOrd="0" presId="urn:microsoft.com/office/officeart/2008/layout/VerticalCurvedList"/>
    <dgm:cxn modelId="{F632EF45-949E-48BD-A80E-7FAE554177A4}" type="presParOf" srcId="{8C05E944-CDF2-4E80-B6FB-399455135D92}" destId="{BC57AB61-8E55-4161-8ECD-24D0C7964DB5}" srcOrd="3" destOrd="0" presId="urn:microsoft.com/office/officeart/2008/layout/VerticalCurvedList"/>
    <dgm:cxn modelId="{35A804E3-50DC-4C3B-B5BC-849C05F05D22}" type="presParOf" srcId="{76838370-BB3A-4685-AA9D-36D684CFF313}" destId="{8B9CDC75-5F5D-4EAB-8EE5-28950240579D}" srcOrd="1" destOrd="0" presId="urn:microsoft.com/office/officeart/2008/layout/VerticalCurvedList"/>
    <dgm:cxn modelId="{0929B765-76FC-4D6A-8AF3-E178ABF47A09}" type="presParOf" srcId="{76838370-BB3A-4685-AA9D-36D684CFF313}" destId="{02F2B570-961E-4189-BE86-FE1C678BF641}" srcOrd="2" destOrd="0" presId="urn:microsoft.com/office/officeart/2008/layout/VerticalCurvedList"/>
    <dgm:cxn modelId="{41D3940B-8F08-428D-AF29-32EEA977C594}" type="presParOf" srcId="{02F2B570-961E-4189-BE86-FE1C678BF641}" destId="{D40C9791-D266-49C2-8397-19BF243BE233}" srcOrd="0" destOrd="0" presId="urn:microsoft.com/office/officeart/2008/layout/VerticalCurvedList"/>
    <dgm:cxn modelId="{B6856545-24F3-4A8C-9AC5-5EE2799F47A0}" type="presParOf" srcId="{76838370-BB3A-4685-AA9D-36D684CFF313}" destId="{BB08A151-B8BC-4434-A3BF-341E9E8D101C}" srcOrd="3" destOrd="0" presId="urn:microsoft.com/office/officeart/2008/layout/VerticalCurvedList"/>
    <dgm:cxn modelId="{13989CD4-7D75-4EE0-99D2-28489D33E072}" type="presParOf" srcId="{76838370-BB3A-4685-AA9D-36D684CFF313}" destId="{45C89D02-2391-47F0-88AE-7FCED7EF0385}" srcOrd="4" destOrd="0" presId="urn:microsoft.com/office/officeart/2008/layout/VerticalCurvedList"/>
    <dgm:cxn modelId="{FDF17F26-C927-4C16-A401-8AB113AC5592}" type="presParOf" srcId="{45C89D02-2391-47F0-88AE-7FCED7EF0385}" destId="{EEE6D3AF-4642-4D3C-B3C9-C6DD5868E510}" srcOrd="0" destOrd="0" presId="urn:microsoft.com/office/officeart/2008/layout/VerticalCurvedList"/>
    <dgm:cxn modelId="{9C102334-9BBC-42AA-AC25-1E28908CB2A5}" type="presParOf" srcId="{76838370-BB3A-4685-AA9D-36D684CFF313}" destId="{69DC0482-5417-4471-A4DD-12F51009E277}" srcOrd="5" destOrd="0" presId="urn:microsoft.com/office/officeart/2008/layout/VerticalCurvedList"/>
    <dgm:cxn modelId="{39EA6853-DED2-4253-A3E8-21E8B4CA6707}" type="presParOf" srcId="{76838370-BB3A-4685-AA9D-36D684CFF313}" destId="{555903DD-C7E6-4406-AF64-2A9AA708F41A}" srcOrd="6" destOrd="0" presId="urn:microsoft.com/office/officeart/2008/layout/VerticalCurvedList"/>
    <dgm:cxn modelId="{B0B2F301-4A84-4ECB-82E5-4E300A1ED043}" type="presParOf" srcId="{555903DD-C7E6-4406-AF64-2A9AA708F41A}" destId="{DBF813A5-94CC-4D0A-9826-828F12C4A5B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54E0AC9-C595-448B-9B54-75C9B96ED47A}" type="doc">
      <dgm:prSet loTypeId="urn:microsoft.com/office/officeart/2009/3/layout/IncreasingArrowsProcess" loCatId="process" qsTypeId="urn:microsoft.com/office/officeart/2005/8/quickstyle/simple5" qsCatId="simple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686E9DC7-F4CF-4D31-A75D-EC23AF1BD3FE}">
      <dgm:prSet phldrT="[Текст]" custT="1"/>
      <dgm:spPr>
        <a:xfrm>
          <a:off x="4078" y="1846847"/>
          <a:ext cx="2670534" cy="2597716"/>
        </a:xfrm>
      </dgm:spPr>
      <dgm:t>
        <a:bodyPr anchor="ctr"/>
        <a:lstStyle/>
        <a:p>
          <a:pPr algn="ctr"/>
          <a:r>
            <a:rPr lang="ru-RU" sz="1800" b="1" i="1" dirty="0" err="1" smtClean="0">
              <a:latin typeface="Times New Roman" pitchFamily="18" charset="0"/>
              <a:ea typeface="+mn-ea"/>
              <a:cs typeface="Times New Roman" pitchFamily="18" charset="0"/>
            </a:rPr>
            <a:t>складовими</a:t>
          </a:r>
          <a:r>
            <a:rPr lang="ru-RU" sz="1800" b="1" i="1" dirty="0" smtClean="0">
              <a:latin typeface="Times New Roman" pitchFamily="18" charset="0"/>
              <a:ea typeface="+mn-ea"/>
              <a:cs typeface="Times New Roman" pitchFamily="18" charset="0"/>
            </a:rPr>
            <a:t> комплекту </a:t>
          </a:r>
          <a:r>
            <a:rPr lang="ru-RU" sz="1800" b="1" i="1" dirty="0" err="1" smtClean="0">
              <a:latin typeface="Times New Roman" pitchFamily="18" charset="0"/>
              <a:ea typeface="+mn-ea"/>
              <a:cs typeface="Times New Roman" pitchFamily="18" charset="0"/>
            </a:rPr>
            <a:t>документів</a:t>
          </a:r>
          <a:r>
            <a:rPr lang="ru-RU" sz="1800" b="1" i="1" dirty="0" smtClean="0">
              <a:latin typeface="Times New Roman" pitchFamily="18" charset="0"/>
              <a:ea typeface="+mn-ea"/>
              <a:cs typeface="Times New Roman" pitchFamily="18" charset="0"/>
            </a:rPr>
            <a:t> для </a:t>
          </a:r>
          <a:r>
            <a:rPr lang="ru-RU" sz="1800" b="1" i="1" dirty="0" err="1" smtClean="0">
              <a:latin typeface="Times New Roman" pitchFamily="18" charset="0"/>
              <a:ea typeface="+mn-ea"/>
              <a:cs typeface="Times New Roman" pitchFamily="18" charset="0"/>
            </a:rPr>
            <a:t>реєстрації</a:t>
          </a:r>
          <a:r>
            <a:rPr lang="ru-RU" sz="1800" b="1" i="1" dirty="0" smtClean="0">
              <a:latin typeface="Times New Roman" pitchFamily="18" charset="0"/>
              <a:ea typeface="+mn-ea"/>
              <a:cs typeface="Times New Roman" pitchFamily="18" charset="0"/>
            </a:rPr>
            <a:t> на ЗНО</a:t>
          </a:r>
          <a:endParaRPr lang="ru-RU" sz="1800" b="1" i="1" dirty="0"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45AE1E74-000A-4F50-B89D-2697A1886ED8}" type="parTrans" cxnId="{F1568DFD-B2BF-4E32-B6E8-DC4F08C2FCC6}">
      <dgm:prSet/>
      <dgm:spPr/>
      <dgm:t>
        <a:bodyPr/>
        <a:lstStyle/>
        <a:p>
          <a:endParaRPr lang="ru-RU" sz="1800"/>
        </a:p>
      </dgm:t>
    </dgm:pt>
    <dgm:pt modelId="{A4A01DD7-C3A1-4336-90F9-7CFB919A2541}" type="sibTrans" cxnId="{F1568DFD-B2BF-4E32-B6E8-DC4F08C2FCC6}">
      <dgm:prSet/>
      <dgm:spPr/>
      <dgm:t>
        <a:bodyPr/>
        <a:lstStyle/>
        <a:p>
          <a:endParaRPr lang="ru-RU" sz="1800"/>
        </a:p>
      </dgm:t>
    </dgm:pt>
    <dgm:pt modelId="{2668CA4D-B9EE-46FC-A4F3-86F090B9C474}">
      <dgm:prSet phldrT="[Текст]" custT="1"/>
      <dgm:spPr>
        <a:xfrm>
          <a:off x="3157063" y="619935"/>
          <a:ext cx="2151921" cy="2817035"/>
        </a:xfrm>
      </dgm:spPr>
      <dgm:t>
        <a:bodyPr anchor="ctr"/>
        <a:lstStyle/>
        <a:p>
          <a:pPr algn="ctr"/>
          <a:r>
            <a:rPr lang="uk-UA" sz="1800" b="1" i="1" dirty="0" smtClean="0">
              <a:latin typeface="Times New Roman" pitchFamily="18" charset="0"/>
              <a:ea typeface="+mn-ea"/>
              <a:cs typeface="Times New Roman" pitchFamily="18" charset="0"/>
            </a:rPr>
            <a:t>порядком реєстрації осіб для участі в ЗНО</a:t>
          </a:r>
          <a:endParaRPr lang="ru-RU" sz="1800" b="1" i="1" dirty="0"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C6563C3C-8249-4769-B694-EAA0CE3A1E58}" type="parTrans" cxnId="{D8DB390C-13F8-476F-A747-88ACD2CA1607}">
      <dgm:prSet/>
      <dgm:spPr/>
      <dgm:t>
        <a:bodyPr/>
        <a:lstStyle/>
        <a:p>
          <a:endParaRPr lang="ru-RU" sz="1800"/>
        </a:p>
      </dgm:t>
    </dgm:pt>
    <dgm:pt modelId="{8B9DB6E5-5F50-4F14-9A83-5B4C1A6251CD}" type="sibTrans" cxnId="{D8DB390C-13F8-476F-A747-88ACD2CA1607}">
      <dgm:prSet/>
      <dgm:spPr/>
      <dgm:t>
        <a:bodyPr/>
        <a:lstStyle/>
        <a:p>
          <a:endParaRPr lang="ru-RU" sz="1800"/>
        </a:p>
      </dgm:t>
    </dgm:pt>
    <dgm:pt modelId="{55CD3460-0904-4258-A08B-18060DC72903}">
      <dgm:prSet phldrT="[Текст]" custT="1"/>
      <dgm:spPr>
        <a:xfrm>
          <a:off x="4078" y="1846847"/>
          <a:ext cx="2670534" cy="2597716"/>
        </a:xfrm>
      </dgm:spPr>
      <dgm:t>
        <a:bodyPr/>
        <a:lstStyle/>
        <a:p>
          <a:endParaRPr lang="ru-RU" sz="18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gm:t>
    </dgm:pt>
    <dgm:pt modelId="{1C5A1F29-F7BD-4A36-9F55-49D5240CA82F}" type="sibTrans" cxnId="{03CC7BF9-855D-4B52-9174-BD33D493FEA4}">
      <dgm:prSet custT="1"/>
      <dgm:spPr/>
      <dgm:t>
        <a:bodyPr/>
        <a:lstStyle/>
        <a:p>
          <a:endParaRPr lang="ru-RU" sz="1800"/>
        </a:p>
      </dgm:t>
    </dgm:pt>
    <dgm:pt modelId="{196F894D-974C-4C03-847A-C8A3982575BD}" type="parTrans" cxnId="{03CC7BF9-855D-4B52-9174-BD33D493FEA4}">
      <dgm:prSet/>
      <dgm:spPr/>
      <dgm:t>
        <a:bodyPr/>
        <a:lstStyle/>
        <a:p>
          <a:endParaRPr lang="ru-RU" sz="1800"/>
        </a:p>
      </dgm:t>
    </dgm:pt>
    <dgm:pt modelId="{217C72DC-B5DB-4F37-A743-DF45B01E72C8}">
      <dgm:prSet phldrT="[Текст]" custT="1"/>
      <dgm:spPr>
        <a:xfrm>
          <a:off x="3157063" y="619935"/>
          <a:ext cx="2151921" cy="2817035"/>
        </a:xfrm>
      </dgm:spPr>
      <dgm:t>
        <a:bodyPr/>
        <a:lstStyle/>
        <a:p>
          <a:endParaRPr lang="ru-RU" sz="18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gm:t>
    </dgm:pt>
    <dgm:pt modelId="{A07135DE-4F72-4219-A39B-E20A799091FF}" type="sibTrans" cxnId="{C83C13EC-D53B-4607-8B02-A692EAA386E1}">
      <dgm:prSet custT="1"/>
      <dgm:spPr/>
      <dgm:t>
        <a:bodyPr/>
        <a:lstStyle/>
        <a:p>
          <a:endParaRPr lang="ru-RU" sz="1800"/>
        </a:p>
      </dgm:t>
    </dgm:pt>
    <dgm:pt modelId="{A35A8DF2-6989-46A2-B459-5536040C2EE5}" type="parTrans" cxnId="{C83C13EC-D53B-4607-8B02-A692EAA386E1}">
      <dgm:prSet/>
      <dgm:spPr/>
      <dgm:t>
        <a:bodyPr/>
        <a:lstStyle/>
        <a:p>
          <a:endParaRPr lang="ru-RU" sz="1800"/>
        </a:p>
      </dgm:t>
    </dgm:pt>
    <dgm:pt modelId="{824A3031-AA7A-48FC-B80E-A0EBCD19C5C2}">
      <dgm:prSet phldrT="[Текст]" custT="1"/>
      <dgm:spPr>
        <a:xfrm>
          <a:off x="3157063" y="619935"/>
          <a:ext cx="2151921" cy="2817035"/>
        </a:xfrm>
      </dgm:spPr>
      <dgm:t>
        <a:bodyPr anchor="ctr"/>
        <a:lstStyle/>
        <a:p>
          <a:pPr algn="ctr"/>
          <a:r>
            <a:rPr lang="uk-UA" sz="1800" b="1" i="1" dirty="0" smtClean="0">
              <a:latin typeface="Times New Roman" pitchFamily="18" charset="0"/>
              <a:ea typeface="+mn-ea"/>
              <a:cs typeface="Times New Roman" pitchFamily="18" charset="0"/>
            </a:rPr>
            <a:t>поданням реєстраційних документів для участі в ЗНО</a:t>
          </a:r>
          <a:endParaRPr lang="ru-RU" sz="1800" b="1" i="1" dirty="0"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3ECAE9AA-A32B-4B1B-BA6A-8EEA22ECE617}" type="parTrans" cxnId="{AA937DB9-A7CC-414D-83CD-4153A4C783AD}">
      <dgm:prSet/>
      <dgm:spPr/>
      <dgm:t>
        <a:bodyPr/>
        <a:lstStyle/>
        <a:p>
          <a:endParaRPr lang="ru-RU"/>
        </a:p>
      </dgm:t>
    </dgm:pt>
    <dgm:pt modelId="{7929D319-F516-46DF-843A-C747606AAFB1}" type="sibTrans" cxnId="{AA937DB9-A7CC-414D-83CD-4153A4C783AD}">
      <dgm:prSet/>
      <dgm:spPr/>
      <dgm:t>
        <a:bodyPr/>
        <a:lstStyle/>
        <a:p>
          <a:endParaRPr lang="ru-RU"/>
        </a:p>
      </dgm:t>
    </dgm:pt>
    <dgm:pt modelId="{70BDE631-5D50-4F16-B171-85489EE49909}">
      <dgm:prSet phldrT="[Текст]" custT="1"/>
      <dgm:spPr>
        <a:xfrm>
          <a:off x="3157063" y="619935"/>
          <a:ext cx="2151921" cy="2817035"/>
        </a:xfrm>
      </dgm:spPr>
      <dgm:t>
        <a:bodyPr anchor="ctr"/>
        <a:lstStyle/>
        <a:p>
          <a:pPr algn="ctr"/>
          <a:endParaRPr lang="ru-RU" sz="1800" b="1" dirty="0">
            <a:solidFill>
              <a:srgbClr val="002060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689976A7-0F02-41BA-9C27-74BA0BFB7C52}" type="parTrans" cxnId="{9C9F93E0-6271-4F75-A82D-A054CD2DEECB}">
      <dgm:prSet/>
      <dgm:spPr/>
      <dgm:t>
        <a:bodyPr/>
        <a:lstStyle/>
        <a:p>
          <a:endParaRPr lang="ru-RU"/>
        </a:p>
      </dgm:t>
    </dgm:pt>
    <dgm:pt modelId="{2634FFF9-181D-4E61-8524-E631D9F2B5D2}" type="sibTrans" cxnId="{9C9F93E0-6271-4F75-A82D-A054CD2DEECB}">
      <dgm:prSet/>
      <dgm:spPr/>
      <dgm:t>
        <a:bodyPr/>
        <a:lstStyle/>
        <a:p>
          <a:endParaRPr lang="ru-RU"/>
        </a:p>
      </dgm:t>
    </dgm:pt>
    <dgm:pt modelId="{243A9A68-9F3D-4DB2-A584-34D136BE78A1}">
      <dgm:prSet phldrT="[Текст]" custT="1"/>
      <dgm:spPr>
        <a:xfrm>
          <a:off x="3157063" y="619935"/>
          <a:ext cx="2151921" cy="2817035"/>
        </a:xfrm>
      </dgm:spPr>
      <dgm:t>
        <a:bodyPr anchor="ctr"/>
        <a:lstStyle/>
        <a:p>
          <a:pPr algn="ctr"/>
          <a:r>
            <a:rPr lang="ru-RU" sz="1800" b="1" i="1" dirty="0" err="1" smtClean="0">
              <a:latin typeface="Times New Roman" pitchFamily="18" charset="0"/>
              <a:ea typeface="+mn-ea"/>
              <a:cs typeface="Times New Roman" pitchFamily="18" charset="0"/>
            </a:rPr>
            <a:t>створенням</a:t>
          </a:r>
          <a:r>
            <a:rPr lang="ru-RU" sz="1800" b="1" i="1" dirty="0" smtClean="0"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ru-RU" sz="1800" b="1" i="1" dirty="0" err="1" smtClean="0">
              <a:latin typeface="Times New Roman" pitchFamily="18" charset="0"/>
              <a:ea typeface="+mn-ea"/>
              <a:cs typeface="Times New Roman" pitchFamily="18" charset="0"/>
            </a:rPr>
            <a:t>реєстраційної</a:t>
          </a:r>
          <a:r>
            <a:rPr lang="ru-RU" sz="1800" b="1" i="1" dirty="0" smtClean="0"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ru-RU" sz="1800" b="1" i="1" dirty="0" err="1" smtClean="0">
              <a:latin typeface="Times New Roman" pitchFamily="18" charset="0"/>
              <a:ea typeface="+mn-ea"/>
              <a:cs typeface="Times New Roman" pitchFamily="18" charset="0"/>
            </a:rPr>
            <a:t>картки</a:t>
          </a:r>
          <a:r>
            <a:rPr lang="ru-RU" sz="1800" b="1" i="1" dirty="0" smtClean="0"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ru-RU" sz="1800" b="1" i="1" dirty="0" err="1" smtClean="0">
              <a:latin typeface="Times New Roman" pitchFamily="18" charset="0"/>
              <a:ea typeface="+mn-ea"/>
              <a:cs typeface="Times New Roman" pitchFamily="18" charset="0"/>
            </a:rPr>
            <a:t>учасника</a:t>
          </a:r>
          <a:r>
            <a:rPr lang="ru-RU" sz="1800" b="1" i="1" dirty="0" smtClean="0">
              <a:latin typeface="Times New Roman" pitchFamily="18" charset="0"/>
              <a:ea typeface="+mn-ea"/>
              <a:cs typeface="Times New Roman" pitchFamily="18" charset="0"/>
            </a:rPr>
            <a:t> ЗНО</a:t>
          </a:r>
          <a:endParaRPr lang="ru-RU" sz="1800" b="1" i="1" dirty="0"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2E589E6A-40A6-4371-9AF4-ECFB12A3AFF5}" type="parTrans" cxnId="{86A26B1C-DF6A-4D7A-B994-E478D916CEBB}">
      <dgm:prSet/>
      <dgm:spPr/>
      <dgm:t>
        <a:bodyPr/>
        <a:lstStyle/>
        <a:p>
          <a:endParaRPr lang="ru-RU"/>
        </a:p>
      </dgm:t>
    </dgm:pt>
    <dgm:pt modelId="{E44E452E-4F71-4C85-AF71-3EFE22961DD5}" type="sibTrans" cxnId="{86A26B1C-DF6A-4D7A-B994-E478D916CEBB}">
      <dgm:prSet/>
      <dgm:spPr/>
      <dgm:t>
        <a:bodyPr/>
        <a:lstStyle/>
        <a:p>
          <a:endParaRPr lang="ru-RU"/>
        </a:p>
      </dgm:t>
    </dgm:pt>
    <dgm:pt modelId="{C9B7235C-3E3C-4A55-B0DD-E362F1C3BB03}">
      <dgm:prSet phldrT="[Текст]" custT="1"/>
      <dgm:spPr>
        <a:xfrm>
          <a:off x="3157063" y="619935"/>
          <a:ext cx="2151921" cy="2817035"/>
        </a:xfrm>
      </dgm:spPr>
      <dgm:t>
        <a:bodyPr anchor="ctr"/>
        <a:lstStyle/>
        <a:p>
          <a:pPr algn="ctr"/>
          <a:endParaRPr lang="ru-RU" sz="1800" b="1" dirty="0">
            <a:solidFill>
              <a:srgbClr val="002060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D00EB2F3-FD8E-4B04-B221-EC99F9E86B6F}" type="parTrans" cxnId="{EB0175E1-F79D-4914-9553-9945A7193E89}">
      <dgm:prSet/>
      <dgm:spPr/>
      <dgm:t>
        <a:bodyPr/>
        <a:lstStyle/>
        <a:p>
          <a:endParaRPr lang="ru-RU"/>
        </a:p>
      </dgm:t>
    </dgm:pt>
    <dgm:pt modelId="{EE85090F-9ACB-4057-983D-E6B56A8A6699}" type="sibTrans" cxnId="{EB0175E1-F79D-4914-9553-9945A7193E89}">
      <dgm:prSet/>
      <dgm:spPr/>
      <dgm:t>
        <a:bodyPr/>
        <a:lstStyle/>
        <a:p>
          <a:endParaRPr lang="ru-RU"/>
        </a:p>
      </dgm:t>
    </dgm:pt>
    <dgm:pt modelId="{3769D468-C3F5-4747-A081-E75E8CE268BF}" type="pres">
      <dgm:prSet presAssocID="{754E0AC9-C595-448B-9B54-75C9B96ED47A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F6BE6A3A-08D7-4457-9473-3AEB684BAB47}" type="pres">
      <dgm:prSet presAssocID="{55CD3460-0904-4258-A08B-18060DC72903}" presName="parentText1" presStyleLbl="node1" presStyleIdx="0" presStyleCnt="4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D15A44-828E-4844-A46E-1076DDD8A6E6}" type="pres">
      <dgm:prSet presAssocID="{55CD3460-0904-4258-A08B-18060DC72903}" presName="childText1" presStyleLbl="solidAlignAcc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1309FF-B0E7-4F7A-9083-3F4A6D274F1D}" type="pres">
      <dgm:prSet presAssocID="{217C72DC-B5DB-4F37-A743-DF45B01E72C8}" presName="parentText2" presStyleLbl="node1" presStyleIdx="1" presStyleCnt="4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2042B1-DA09-4908-9E28-7A8633671505}" type="pres">
      <dgm:prSet presAssocID="{217C72DC-B5DB-4F37-A743-DF45B01E72C8}" presName="childText2" presStyleLbl="solidAlignAcc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016C49-7B69-4503-A677-F6BED4B18975}" type="pres">
      <dgm:prSet presAssocID="{70BDE631-5D50-4F16-B171-85489EE49909}" presName="parentText3" presStyleLbl="node1" presStyleIdx="2" presStyleCnt="4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2EB94E-3F50-4E40-98CB-C0B9C92A33FE}" type="pres">
      <dgm:prSet presAssocID="{70BDE631-5D50-4F16-B171-85489EE49909}" presName="childText3" presStyleLbl="solidAlignAcc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B2C4B8-51A5-44EE-A1FA-3B0FB9F65D50}" type="pres">
      <dgm:prSet presAssocID="{C9B7235C-3E3C-4A55-B0DD-E362F1C3BB03}" presName="parentText4" presStyleLbl="node1" presStyleIdx="3" presStyleCnt="4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3F4ACD-A739-4E80-B476-2B2F6F3E9C7F}" type="pres">
      <dgm:prSet presAssocID="{C9B7235C-3E3C-4A55-B0DD-E362F1C3BB03}" presName="childText4" presStyleLbl="solidAlignAcc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354E8BA-814E-4238-AE41-6040DC0E5FFB}" type="presOf" srcId="{217C72DC-B5DB-4F37-A743-DF45B01E72C8}" destId="{BD1309FF-B0E7-4F7A-9083-3F4A6D274F1D}" srcOrd="0" destOrd="0" presId="urn:microsoft.com/office/officeart/2009/3/layout/IncreasingArrowsProcess"/>
    <dgm:cxn modelId="{9C9F93E0-6271-4F75-A82D-A054CD2DEECB}" srcId="{754E0AC9-C595-448B-9B54-75C9B96ED47A}" destId="{70BDE631-5D50-4F16-B171-85489EE49909}" srcOrd="2" destOrd="0" parTransId="{689976A7-0F02-41BA-9C27-74BA0BFB7C52}" sibTransId="{2634FFF9-181D-4E61-8524-E631D9F2B5D2}"/>
    <dgm:cxn modelId="{EB0175E1-F79D-4914-9553-9945A7193E89}" srcId="{754E0AC9-C595-448B-9B54-75C9B96ED47A}" destId="{C9B7235C-3E3C-4A55-B0DD-E362F1C3BB03}" srcOrd="3" destOrd="0" parTransId="{D00EB2F3-FD8E-4B04-B221-EC99F9E86B6F}" sibTransId="{EE85090F-9ACB-4057-983D-E6B56A8A6699}"/>
    <dgm:cxn modelId="{914534B3-3E0E-4A61-B45C-B331F35B489B}" type="presOf" srcId="{824A3031-AA7A-48FC-B80E-A0EBCD19C5C2}" destId="{E93F4ACD-A739-4E80-B476-2B2F6F3E9C7F}" srcOrd="0" destOrd="0" presId="urn:microsoft.com/office/officeart/2009/3/layout/IncreasingArrowsProcess"/>
    <dgm:cxn modelId="{C9F1D35D-29A9-4A6D-AD4F-10F181F56504}" type="presOf" srcId="{2668CA4D-B9EE-46FC-A4F3-86F090B9C474}" destId="{7B2042B1-DA09-4908-9E28-7A8633671505}" srcOrd="0" destOrd="0" presId="urn:microsoft.com/office/officeart/2009/3/layout/IncreasingArrowsProcess"/>
    <dgm:cxn modelId="{CDA9E3E7-E7DB-4460-BA95-8203B6FF25F3}" type="presOf" srcId="{243A9A68-9F3D-4DB2-A584-34D136BE78A1}" destId="{722EB94E-3F50-4E40-98CB-C0B9C92A33FE}" srcOrd="0" destOrd="0" presId="urn:microsoft.com/office/officeart/2009/3/layout/IncreasingArrowsProcess"/>
    <dgm:cxn modelId="{011AFBA8-A5FE-49B4-8129-1E68461B2662}" type="presOf" srcId="{70BDE631-5D50-4F16-B171-85489EE49909}" destId="{1F016C49-7B69-4503-A677-F6BED4B18975}" srcOrd="0" destOrd="0" presId="urn:microsoft.com/office/officeart/2009/3/layout/IncreasingArrowsProcess"/>
    <dgm:cxn modelId="{03CC7BF9-855D-4B52-9174-BD33D493FEA4}" srcId="{754E0AC9-C595-448B-9B54-75C9B96ED47A}" destId="{55CD3460-0904-4258-A08B-18060DC72903}" srcOrd="0" destOrd="0" parTransId="{196F894D-974C-4C03-847A-C8A3982575BD}" sibTransId="{1C5A1F29-F7BD-4A36-9F55-49D5240CA82F}"/>
    <dgm:cxn modelId="{F1568DFD-B2BF-4E32-B6E8-DC4F08C2FCC6}" srcId="{55CD3460-0904-4258-A08B-18060DC72903}" destId="{686E9DC7-F4CF-4D31-A75D-EC23AF1BD3FE}" srcOrd="0" destOrd="0" parTransId="{45AE1E74-000A-4F50-B89D-2697A1886ED8}" sibTransId="{A4A01DD7-C3A1-4336-90F9-7CFB919A2541}"/>
    <dgm:cxn modelId="{AA937DB9-A7CC-414D-83CD-4153A4C783AD}" srcId="{C9B7235C-3E3C-4A55-B0DD-E362F1C3BB03}" destId="{824A3031-AA7A-48FC-B80E-A0EBCD19C5C2}" srcOrd="0" destOrd="0" parTransId="{3ECAE9AA-A32B-4B1B-BA6A-8EEA22ECE617}" sibTransId="{7929D319-F516-46DF-843A-C747606AAFB1}"/>
    <dgm:cxn modelId="{A93CF6AE-AADD-4961-97B1-E24C3DEE4E1F}" type="presOf" srcId="{C9B7235C-3E3C-4A55-B0DD-E362F1C3BB03}" destId="{FCB2C4B8-51A5-44EE-A1FA-3B0FB9F65D50}" srcOrd="0" destOrd="0" presId="urn:microsoft.com/office/officeart/2009/3/layout/IncreasingArrowsProcess"/>
    <dgm:cxn modelId="{D8DB390C-13F8-476F-A747-88ACD2CA1607}" srcId="{217C72DC-B5DB-4F37-A743-DF45B01E72C8}" destId="{2668CA4D-B9EE-46FC-A4F3-86F090B9C474}" srcOrd="0" destOrd="0" parTransId="{C6563C3C-8249-4769-B694-EAA0CE3A1E58}" sibTransId="{8B9DB6E5-5F50-4F14-9A83-5B4C1A6251CD}"/>
    <dgm:cxn modelId="{86A26B1C-DF6A-4D7A-B994-E478D916CEBB}" srcId="{70BDE631-5D50-4F16-B171-85489EE49909}" destId="{243A9A68-9F3D-4DB2-A584-34D136BE78A1}" srcOrd="0" destOrd="0" parTransId="{2E589E6A-40A6-4371-9AF4-ECFB12A3AFF5}" sibTransId="{E44E452E-4F71-4C85-AF71-3EFE22961DD5}"/>
    <dgm:cxn modelId="{6E1A57D6-DFB1-4F96-91C9-64384E1C186E}" type="presOf" srcId="{754E0AC9-C595-448B-9B54-75C9B96ED47A}" destId="{3769D468-C3F5-4747-A081-E75E8CE268BF}" srcOrd="0" destOrd="0" presId="urn:microsoft.com/office/officeart/2009/3/layout/IncreasingArrowsProcess"/>
    <dgm:cxn modelId="{0288FAE3-93C3-4AF8-9D3A-7B617285F6D0}" type="presOf" srcId="{55CD3460-0904-4258-A08B-18060DC72903}" destId="{F6BE6A3A-08D7-4457-9473-3AEB684BAB47}" srcOrd="0" destOrd="0" presId="urn:microsoft.com/office/officeart/2009/3/layout/IncreasingArrowsProcess"/>
    <dgm:cxn modelId="{C83C13EC-D53B-4607-8B02-A692EAA386E1}" srcId="{754E0AC9-C595-448B-9B54-75C9B96ED47A}" destId="{217C72DC-B5DB-4F37-A743-DF45B01E72C8}" srcOrd="1" destOrd="0" parTransId="{A35A8DF2-6989-46A2-B459-5536040C2EE5}" sibTransId="{A07135DE-4F72-4219-A39B-E20A799091FF}"/>
    <dgm:cxn modelId="{65B2BDD7-75A8-4406-95C9-3A5AA83F677A}" type="presOf" srcId="{686E9DC7-F4CF-4D31-A75D-EC23AF1BD3FE}" destId="{54D15A44-828E-4844-A46E-1076DDD8A6E6}" srcOrd="0" destOrd="0" presId="urn:microsoft.com/office/officeart/2009/3/layout/IncreasingArrowsProcess"/>
    <dgm:cxn modelId="{739F4D0A-1685-4FBD-84BB-4EE8838274D2}" type="presParOf" srcId="{3769D468-C3F5-4747-A081-E75E8CE268BF}" destId="{F6BE6A3A-08D7-4457-9473-3AEB684BAB47}" srcOrd="0" destOrd="0" presId="urn:microsoft.com/office/officeart/2009/3/layout/IncreasingArrowsProcess"/>
    <dgm:cxn modelId="{29BACFF1-9F15-44C8-B581-2C6C0DC7B029}" type="presParOf" srcId="{3769D468-C3F5-4747-A081-E75E8CE268BF}" destId="{54D15A44-828E-4844-A46E-1076DDD8A6E6}" srcOrd="1" destOrd="0" presId="urn:microsoft.com/office/officeart/2009/3/layout/IncreasingArrowsProcess"/>
    <dgm:cxn modelId="{C5292D22-C8C0-4B9E-96B8-C8CBF638F706}" type="presParOf" srcId="{3769D468-C3F5-4747-A081-E75E8CE268BF}" destId="{BD1309FF-B0E7-4F7A-9083-3F4A6D274F1D}" srcOrd="2" destOrd="0" presId="urn:microsoft.com/office/officeart/2009/3/layout/IncreasingArrowsProcess"/>
    <dgm:cxn modelId="{C3707C22-65FC-4059-A6F7-F80A94DBDFC4}" type="presParOf" srcId="{3769D468-C3F5-4747-A081-E75E8CE268BF}" destId="{7B2042B1-DA09-4908-9E28-7A8633671505}" srcOrd="3" destOrd="0" presId="urn:microsoft.com/office/officeart/2009/3/layout/IncreasingArrowsProcess"/>
    <dgm:cxn modelId="{5C4027CF-A4A9-4BFE-8C1E-A1AEA65F369B}" type="presParOf" srcId="{3769D468-C3F5-4747-A081-E75E8CE268BF}" destId="{1F016C49-7B69-4503-A677-F6BED4B18975}" srcOrd="4" destOrd="0" presId="urn:microsoft.com/office/officeart/2009/3/layout/IncreasingArrowsProcess"/>
    <dgm:cxn modelId="{64C54B45-154B-4C90-B9EA-0F2DDECB03E1}" type="presParOf" srcId="{3769D468-C3F5-4747-A081-E75E8CE268BF}" destId="{722EB94E-3F50-4E40-98CB-C0B9C92A33FE}" srcOrd="5" destOrd="0" presId="urn:microsoft.com/office/officeart/2009/3/layout/IncreasingArrowsProcess"/>
    <dgm:cxn modelId="{9B60FAEE-F155-45AB-85EF-F56F0CD932A4}" type="presParOf" srcId="{3769D468-C3F5-4747-A081-E75E8CE268BF}" destId="{FCB2C4B8-51A5-44EE-A1FA-3B0FB9F65D50}" srcOrd="6" destOrd="0" presId="urn:microsoft.com/office/officeart/2009/3/layout/IncreasingArrowsProcess"/>
    <dgm:cxn modelId="{C25A089E-3007-4113-9588-14090BD9BA18}" type="presParOf" srcId="{3769D468-C3F5-4747-A081-E75E8CE268BF}" destId="{E93F4ACD-A739-4E80-B476-2B2F6F3E9C7F}" srcOrd="7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A690160-D328-4B69-A035-90D3C82FA0A6}" type="doc">
      <dgm:prSet loTypeId="urn:microsoft.com/office/officeart/2005/8/layout/pList2#1" loCatId="list" qsTypeId="urn:microsoft.com/office/officeart/2005/8/quickstyle/simple4" qsCatId="simple" csTypeId="urn:microsoft.com/office/officeart/2005/8/colors/accent0_3" csCatId="mainScheme" phldr="1"/>
      <dgm:spPr/>
    </dgm:pt>
    <dgm:pt modelId="{476E4177-EF8D-419E-AB8A-93E66CC82482}">
      <dgm:prSet phldrT="[Text]" custT="1"/>
      <dgm:spPr>
        <a:xfrm rot="10800000">
          <a:off x="270738" y="2073830"/>
          <a:ext cx="1553243" cy="2534681"/>
        </a:xfrm>
      </dgm:spPr>
      <dgm:t>
        <a:bodyPr lIns="73152" tIns="274320" rIns="73152"/>
        <a:lstStyle/>
        <a:p>
          <a:pPr algn="ctr" defTabSz="914400">
            <a:buNone/>
          </a:pPr>
          <a:r>
            <a:rPr lang="uk-UA" sz="1600" b="0" i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Підготовка осіб, відповідальних за формування комплектів реєстраційних </a:t>
          </a:r>
          <a:r>
            <a:rPr lang="uk-UA" sz="1600" b="0" i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документів</a:t>
          </a:r>
          <a:endParaRPr lang="uk-UA" sz="1600" b="0" i="0" dirty="0" smtClean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50A25A56-CEA1-40EB-822C-18475EA4B47A}" type="parTrans" cxnId="{9A40B199-C1E6-4AA6-9486-07915ED7CAE7}">
      <dgm:prSet/>
      <dgm:spPr/>
      <dgm:t>
        <a:bodyPr/>
        <a:lstStyle/>
        <a:p>
          <a:pPr algn="ctr"/>
          <a:endParaRPr lang="en-US" sz="1800" b="1"/>
        </a:p>
      </dgm:t>
    </dgm:pt>
    <dgm:pt modelId="{A91F7A1B-DD1E-4B26-839C-2A5EF0A403AD}" type="sibTrans" cxnId="{9A40B199-C1E6-4AA6-9486-07915ED7CAE7}">
      <dgm:prSet/>
      <dgm:spPr/>
      <dgm:t>
        <a:bodyPr/>
        <a:lstStyle/>
        <a:p>
          <a:pPr algn="ctr"/>
          <a:endParaRPr lang="en-US" sz="1800" b="1"/>
        </a:p>
      </dgm:t>
    </dgm:pt>
    <dgm:pt modelId="{5DD0A7D4-5781-4819-AF33-C5CE25A2D297}">
      <dgm:prSet phldrT="[Text]" custT="1"/>
      <dgm:spPr>
        <a:xfrm rot="10800000">
          <a:off x="1979306" y="2073830"/>
          <a:ext cx="1553243" cy="2534681"/>
        </a:xfrm>
      </dgm:spPr>
      <dgm:t>
        <a:bodyPr lIns="73152" tIns="274320" rIns="73152"/>
        <a:lstStyle/>
        <a:p>
          <a:pPr algn="ctr" defTabSz="914400">
            <a:buNone/>
          </a:pPr>
          <a:r>
            <a:rPr lang="ru-RU" sz="1600" b="0" i="0" dirty="0" err="1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Надання</a:t>
          </a:r>
          <a:r>
            <a:rPr lang="ru-RU" sz="1600" b="0" i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1600" b="0" i="0" dirty="0" err="1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інформації</a:t>
          </a:r>
          <a:r>
            <a:rPr lang="ru-RU" sz="1600" b="0" i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</a:t>
          </a:r>
          <a:r>
            <a:rPr lang="ru-RU" sz="1600" b="0" i="0" dirty="0" err="1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щодо</a:t>
          </a:r>
          <a:r>
            <a:rPr lang="ru-RU" sz="1600" b="0" i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порядку </a:t>
          </a:r>
          <a:r>
            <a:rPr lang="ru-RU" sz="1600" b="0" i="0" dirty="0" err="1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реєстрації</a:t>
          </a:r>
          <a:r>
            <a:rPr lang="ru-RU" sz="1600" b="0" i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для </a:t>
          </a:r>
          <a:r>
            <a:rPr lang="ru-RU" sz="1600" b="0" i="0" dirty="0" err="1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участі</a:t>
          </a:r>
          <a:r>
            <a:rPr lang="ru-RU" sz="1600" b="0" i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в </a:t>
          </a:r>
        </a:p>
        <a:p>
          <a:pPr algn="ctr" defTabSz="914400">
            <a:buNone/>
          </a:pPr>
          <a:r>
            <a:rPr lang="ru-RU" sz="1600" b="0" i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ЗНО-2018</a:t>
          </a:r>
        </a:p>
        <a:p>
          <a:pPr algn="ctr" defTabSz="914400">
            <a:buNone/>
          </a:pPr>
          <a:endParaRPr lang="ru-RU" sz="1600" b="0" i="0" dirty="0" smtClean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algn="ctr" defTabSz="914400">
            <a:buNone/>
          </a:pPr>
          <a:endParaRPr lang="ru-RU" sz="1600" b="0" i="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05B7C26E-C389-4346-849B-05526EF2C457}" type="parTrans" cxnId="{7417CC53-98FE-43F4-BF56-8508FB7DA803}">
      <dgm:prSet/>
      <dgm:spPr/>
      <dgm:t>
        <a:bodyPr/>
        <a:lstStyle/>
        <a:p>
          <a:pPr algn="ctr"/>
          <a:endParaRPr lang="en-US" sz="1800" b="1"/>
        </a:p>
      </dgm:t>
    </dgm:pt>
    <dgm:pt modelId="{FD53903F-8A86-4D24-917A-36748269F973}" type="sibTrans" cxnId="{7417CC53-98FE-43F4-BF56-8508FB7DA803}">
      <dgm:prSet/>
      <dgm:spPr/>
      <dgm:t>
        <a:bodyPr/>
        <a:lstStyle/>
        <a:p>
          <a:pPr algn="ctr"/>
          <a:endParaRPr lang="en-US" sz="1800" b="1"/>
        </a:p>
      </dgm:t>
    </dgm:pt>
    <dgm:pt modelId="{77AF15ED-F058-4A0B-B979-9880C6062DF0}">
      <dgm:prSet phldrT="[Text]" custT="1"/>
      <dgm:spPr>
        <a:xfrm rot="10800000">
          <a:off x="3687874" y="2073830"/>
          <a:ext cx="1553243" cy="2534681"/>
        </a:xfrm>
      </dgm:spPr>
      <dgm:t>
        <a:bodyPr lIns="73152" tIns="274320" rIns="73152"/>
        <a:lstStyle/>
        <a:p>
          <a:pPr algn="ctr" defTabSz="914400">
            <a:buNone/>
          </a:pPr>
          <a:r>
            <a:rPr lang="ru-RU" sz="1600" b="0" i="0" dirty="0" err="1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Здійснення</a:t>
          </a:r>
          <a:r>
            <a:rPr lang="ru-RU" sz="1600" b="0" i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контролю за станом та </a:t>
          </a:r>
          <a:r>
            <a:rPr lang="ru-RU" sz="1600" b="0" i="0" dirty="0" err="1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перебігом</a:t>
          </a:r>
          <a:r>
            <a:rPr lang="ru-RU" sz="1600" b="0" i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1600" b="0" i="0" dirty="0" err="1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реєстрації</a:t>
          </a:r>
          <a:r>
            <a:rPr lang="ru-RU" sz="1600" b="0" i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на </a:t>
          </a:r>
          <a:r>
            <a:rPr lang="ru-RU" sz="1600" b="0" i="0" dirty="0" err="1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сторінці</a:t>
          </a:r>
          <a:r>
            <a:rPr lang="ru-RU" sz="1600" b="0" i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“</a:t>
          </a:r>
          <a:r>
            <a:rPr lang="ru-RU" sz="1600" b="0" i="0" dirty="0" err="1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Керівникам</a:t>
          </a:r>
          <a:r>
            <a:rPr lang="ru-RU" sz="1600" b="0" i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1600" b="0" i="0" dirty="0" err="1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закладів</a:t>
          </a:r>
          <a:r>
            <a:rPr lang="ru-RU" sz="1600" b="0" i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1600" b="0" i="0" dirty="0" err="1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освіти</a:t>
          </a:r>
          <a:r>
            <a:rPr lang="ru-RU" sz="1600" b="0" i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” (на </a:t>
          </a:r>
          <a:r>
            <a:rPr lang="ru-RU" sz="1600" b="0" i="0" dirty="0" err="1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всіх</a:t>
          </a:r>
          <a:r>
            <a:rPr lang="ru-RU" sz="1600" b="0" i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1600" b="0" i="0" dirty="0" err="1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етапах</a:t>
          </a:r>
          <a:r>
            <a:rPr lang="ru-RU" sz="1600" b="0" i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1600" b="0" i="0" dirty="0" err="1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реєстрації</a:t>
          </a:r>
          <a:r>
            <a:rPr lang="ru-RU" sz="1600" b="0" i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та </a:t>
          </a:r>
          <a:r>
            <a:rPr lang="ru-RU" sz="1600" b="0" i="0" dirty="0" err="1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проведення</a:t>
          </a:r>
          <a:r>
            <a:rPr lang="ru-RU" sz="1600" b="0" i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ЗНО) </a:t>
          </a:r>
        </a:p>
        <a:p>
          <a:pPr algn="ctr" defTabSz="914400">
            <a:buNone/>
          </a:pPr>
          <a:endParaRPr lang="ru-RU" sz="1800" b="1" i="0" dirty="0">
            <a:latin typeface="Corbel"/>
            <a:ea typeface="+mn-ea"/>
            <a:cs typeface="+mn-cs"/>
          </a:endParaRPr>
        </a:p>
      </dgm:t>
    </dgm:pt>
    <dgm:pt modelId="{0DF2CDB2-0880-4047-8447-A17EAE7580E4}" type="parTrans" cxnId="{CD3B69F4-72CF-49E2-8926-8FD63E771977}">
      <dgm:prSet/>
      <dgm:spPr/>
      <dgm:t>
        <a:bodyPr/>
        <a:lstStyle/>
        <a:p>
          <a:pPr algn="ctr"/>
          <a:endParaRPr lang="en-US" sz="1800" b="1"/>
        </a:p>
      </dgm:t>
    </dgm:pt>
    <dgm:pt modelId="{E3B236AA-E864-46E4-BC91-F2D73633FEA4}" type="sibTrans" cxnId="{CD3B69F4-72CF-49E2-8926-8FD63E771977}">
      <dgm:prSet/>
      <dgm:spPr/>
      <dgm:t>
        <a:bodyPr/>
        <a:lstStyle/>
        <a:p>
          <a:pPr algn="ctr"/>
          <a:endParaRPr lang="en-US" sz="1800" b="1"/>
        </a:p>
      </dgm:t>
    </dgm:pt>
    <dgm:pt modelId="{5DF8D196-4D3D-4940-9F32-682169997D7A}">
      <dgm:prSet phldrT="[Text]" custT="1"/>
      <dgm:spPr>
        <a:xfrm rot="10800000">
          <a:off x="5396442" y="2073830"/>
          <a:ext cx="1553243" cy="2534681"/>
        </a:xfrm>
      </dgm:spPr>
      <dgm:t>
        <a:bodyPr lIns="73152" tIns="274320" rIns="73152"/>
        <a:lstStyle/>
        <a:p>
          <a:pPr algn="ctr" defTabSz="914400">
            <a:buNone/>
          </a:pPr>
          <a:r>
            <a:rPr lang="ru-RU" sz="1600" b="0" i="0" dirty="0" err="1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Формування</a:t>
          </a:r>
          <a:r>
            <a:rPr lang="ru-RU" sz="1600" b="0" i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1600" b="0" i="0" dirty="0" err="1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комплектів</a:t>
          </a:r>
          <a:r>
            <a:rPr lang="ru-RU" sz="1600" b="0" i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1600" b="0" i="0" dirty="0" err="1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реєстраційних</a:t>
          </a:r>
          <a:r>
            <a:rPr lang="ru-RU" sz="1600" b="0" i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1600" b="0" i="0" dirty="0" err="1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документів</a:t>
          </a:r>
          <a:endParaRPr lang="ru-RU" sz="1600" b="0" i="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51CE1848-AB2A-4E28-8CF5-8442E546E0C5}" type="parTrans" cxnId="{B9B85342-AC50-4E97-8E9E-2FD870B1E881}">
      <dgm:prSet/>
      <dgm:spPr/>
      <dgm:t>
        <a:bodyPr/>
        <a:lstStyle/>
        <a:p>
          <a:pPr algn="ctr"/>
          <a:endParaRPr lang="en-US" sz="1800" b="1"/>
        </a:p>
      </dgm:t>
    </dgm:pt>
    <dgm:pt modelId="{90C1E242-23BD-452C-B222-DCFA2D4DAE3B}" type="sibTrans" cxnId="{B9B85342-AC50-4E97-8E9E-2FD870B1E881}">
      <dgm:prSet/>
      <dgm:spPr/>
      <dgm:t>
        <a:bodyPr/>
        <a:lstStyle/>
        <a:p>
          <a:pPr algn="ctr"/>
          <a:endParaRPr lang="en-US" sz="1800" b="1"/>
        </a:p>
      </dgm:t>
    </dgm:pt>
    <dgm:pt modelId="{C20F2834-7A4B-463C-ABDE-12FFE93933A3}">
      <dgm:prSet phldrT="[Text]" custT="1"/>
      <dgm:spPr>
        <a:xfrm rot="10800000">
          <a:off x="7105009" y="2073830"/>
          <a:ext cx="1553243" cy="2534681"/>
        </a:xfrm>
      </dgm:spPr>
      <dgm:t>
        <a:bodyPr lIns="73152" tIns="274320" rIns="73152"/>
        <a:lstStyle/>
        <a:p>
          <a:pPr algn="ctr" defTabSz="914400">
            <a:buNone/>
          </a:pPr>
          <a:endParaRPr lang="ru-RU" sz="1600" b="0" i="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BCFE97E8-F389-4CB9-AF67-54F99688D24C}" type="parTrans" cxnId="{4C839C11-576D-4F8B-A506-F28B1DFFF881}">
      <dgm:prSet/>
      <dgm:spPr/>
      <dgm:t>
        <a:bodyPr/>
        <a:lstStyle/>
        <a:p>
          <a:pPr algn="ctr"/>
          <a:endParaRPr lang="en-US" sz="1800" b="1"/>
        </a:p>
      </dgm:t>
    </dgm:pt>
    <dgm:pt modelId="{CAE5F0D1-5C6A-4BF8-ACC0-DB67084C99C7}" type="sibTrans" cxnId="{4C839C11-576D-4F8B-A506-F28B1DFFF881}">
      <dgm:prSet/>
      <dgm:spPr/>
      <dgm:t>
        <a:bodyPr/>
        <a:lstStyle/>
        <a:p>
          <a:pPr algn="ctr"/>
          <a:endParaRPr lang="en-US" sz="1800" b="1"/>
        </a:p>
      </dgm:t>
    </dgm:pt>
    <dgm:pt modelId="{9E4DC8AD-1AC7-4E53-B32C-25202AFDB195}" type="pres">
      <dgm:prSet presAssocID="{AA690160-D328-4B69-A035-90D3C82FA0A6}" presName="Name0" presStyleCnt="0">
        <dgm:presLayoutVars>
          <dgm:dir/>
          <dgm:resizeHandles val="exact"/>
        </dgm:presLayoutVars>
      </dgm:prSet>
      <dgm:spPr/>
    </dgm:pt>
    <dgm:pt modelId="{ACBF4AF3-FAB8-444C-81AB-52C89640E279}" type="pres">
      <dgm:prSet presAssocID="{AA690160-D328-4B69-A035-90D3C82FA0A6}" presName="bkgdShp" presStyleLbl="alignAccFollowNode1" presStyleIdx="0" presStyleCnt="1"/>
      <dgm:spPr>
        <a:xfrm>
          <a:off x="0" y="0"/>
          <a:ext cx="8928992" cy="2073830"/>
        </a:xfrm>
        <a:prstGeom prst="roundRect">
          <a:avLst>
            <a:gd name="adj" fmla="val 10000"/>
          </a:avLst>
        </a:prstGeom>
      </dgm:spPr>
    </dgm:pt>
    <dgm:pt modelId="{78248EF9-FFBB-4EB0-94C4-16A1D0A1A170}" type="pres">
      <dgm:prSet presAssocID="{AA690160-D328-4B69-A035-90D3C82FA0A6}" presName="linComp" presStyleCnt="0"/>
      <dgm:spPr/>
    </dgm:pt>
    <dgm:pt modelId="{CC8831C0-DF59-484B-83B2-A708366B3EB6}" type="pres">
      <dgm:prSet presAssocID="{476E4177-EF8D-419E-AB8A-93E66CC82482}" presName="compNode" presStyleCnt="0"/>
      <dgm:spPr/>
    </dgm:pt>
    <dgm:pt modelId="{2572025E-E8B8-4F94-94D0-DC22D7F762FB}" type="pres">
      <dgm:prSet presAssocID="{476E4177-EF8D-419E-AB8A-93E66CC82482}" presName="node" presStyleLbl="node1" presStyleIdx="0" presStyleCnt="5" custScaleX="160954" custLinFactNeighborX="-14030" custLinFactNeighborY="568">
        <dgm:presLayoutVars>
          <dgm:bulletEnabled val="1"/>
        </dgm:presLayoutVars>
      </dgm:prSet>
      <dgm:spPr>
        <a:prstGeom prst="round2SameRect">
          <a:avLst>
            <a:gd name="adj1" fmla="val 10500"/>
            <a:gd name="adj2" fmla="val 0"/>
          </a:avLst>
        </a:prstGeom>
      </dgm:spPr>
      <dgm:t>
        <a:bodyPr/>
        <a:lstStyle/>
        <a:p>
          <a:endParaRPr lang="en-US"/>
        </a:p>
      </dgm:t>
    </dgm:pt>
    <dgm:pt modelId="{2E2B4276-DB06-4C66-80FF-919CDE10A5FE}" type="pres">
      <dgm:prSet presAssocID="{476E4177-EF8D-419E-AB8A-93E66CC82482}" presName="invisiNode" presStyleLbl="node1" presStyleIdx="0" presStyleCnt="5"/>
      <dgm:spPr/>
    </dgm:pt>
    <dgm:pt modelId="{C43EB61A-2E04-409F-8F87-79F190ED3CE0}" type="pres">
      <dgm:prSet presAssocID="{476E4177-EF8D-419E-AB8A-93E66CC82482}" presName="imagNode" presStyleLbl="fgImgPlace1" presStyleIdx="0" presStyleCnt="5"/>
      <dgm:spPr>
        <a:xfrm>
          <a:off x="270738" y="276510"/>
          <a:ext cx="1553243" cy="152080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</dgm:pt>
    <dgm:pt modelId="{3DB5F289-A8C3-40D5-8393-8636D9BFFD29}" type="pres">
      <dgm:prSet presAssocID="{A91F7A1B-DD1E-4B26-839C-2A5EF0A403AD}" presName="sibTrans" presStyleLbl="sibTrans2D1" presStyleIdx="0" presStyleCnt="0"/>
      <dgm:spPr/>
      <dgm:t>
        <a:bodyPr/>
        <a:lstStyle/>
        <a:p>
          <a:endParaRPr lang="en-US"/>
        </a:p>
      </dgm:t>
    </dgm:pt>
    <dgm:pt modelId="{0C509E44-86D3-42D8-94FF-9B9788BAB857}" type="pres">
      <dgm:prSet presAssocID="{5DD0A7D4-5781-4819-AF33-C5CE25A2D297}" presName="compNode" presStyleCnt="0"/>
      <dgm:spPr/>
    </dgm:pt>
    <dgm:pt modelId="{E4B0666F-2CF1-4C21-A251-46E6EBFF7C1D}" type="pres">
      <dgm:prSet presAssocID="{5DD0A7D4-5781-4819-AF33-C5CE25A2D297}" presName="node" presStyleLbl="node1" presStyleIdx="1" presStyleCnt="5" custScaleX="128434" custLinFactNeighborX="-618" custLinFactNeighborY="568">
        <dgm:presLayoutVars>
          <dgm:bulletEnabled val="1"/>
        </dgm:presLayoutVars>
      </dgm:prSet>
      <dgm:spPr>
        <a:prstGeom prst="round2SameRect">
          <a:avLst>
            <a:gd name="adj1" fmla="val 10500"/>
            <a:gd name="adj2" fmla="val 0"/>
          </a:avLst>
        </a:prstGeom>
      </dgm:spPr>
      <dgm:t>
        <a:bodyPr/>
        <a:lstStyle/>
        <a:p>
          <a:endParaRPr lang="en-US"/>
        </a:p>
      </dgm:t>
    </dgm:pt>
    <dgm:pt modelId="{BBFA0B92-8C45-4EAA-A200-A78384D846A7}" type="pres">
      <dgm:prSet presAssocID="{5DD0A7D4-5781-4819-AF33-C5CE25A2D297}" presName="invisiNode" presStyleLbl="node1" presStyleIdx="1" presStyleCnt="5"/>
      <dgm:spPr/>
    </dgm:pt>
    <dgm:pt modelId="{BF646D7A-C7D0-4489-A68F-61F32B7DB0C6}" type="pres">
      <dgm:prSet presAssocID="{5DD0A7D4-5781-4819-AF33-C5CE25A2D297}" presName="imagNode" presStyleLbl="fgImgPlace1" presStyleIdx="1" presStyleCnt="5"/>
      <dgm:spPr>
        <a:xfrm>
          <a:off x="1979306" y="276510"/>
          <a:ext cx="1553243" cy="152080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</dgm:pt>
    <dgm:pt modelId="{CAAEED2F-AC44-4514-84C2-160FDC42F579}" type="pres">
      <dgm:prSet presAssocID="{FD53903F-8A86-4D24-917A-36748269F973}" presName="sibTrans" presStyleLbl="sibTrans2D1" presStyleIdx="0" presStyleCnt="0"/>
      <dgm:spPr/>
      <dgm:t>
        <a:bodyPr/>
        <a:lstStyle/>
        <a:p>
          <a:endParaRPr lang="en-US"/>
        </a:p>
      </dgm:t>
    </dgm:pt>
    <dgm:pt modelId="{3617A269-0CD9-4948-9932-FA1AD12DE27E}" type="pres">
      <dgm:prSet presAssocID="{77AF15ED-F058-4A0B-B979-9880C6062DF0}" presName="compNode" presStyleCnt="0"/>
      <dgm:spPr/>
    </dgm:pt>
    <dgm:pt modelId="{5284ED54-4761-44DA-8086-D5FD397A1C95}" type="pres">
      <dgm:prSet presAssocID="{77AF15ED-F058-4A0B-B979-9880C6062DF0}" presName="node" presStyleLbl="node1" presStyleIdx="2" presStyleCnt="5" custScaleX="133046" custLinFactX="100000" custLinFactNeighborX="142916" custLinFactNeighborY="568">
        <dgm:presLayoutVars>
          <dgm:bulletEnabled val="1"/>
        </dgm:presLayoutVars>
      </dgm:prSet>
      <dgm:spPr>
        <a:prstGeom prst="round2SameRect">
          <a:avLst>
            <a:gd name="adj1" fmla="val 10500"/>
            <a:gd name="adj2" fmla="val 0"/>
          </a:avLst>
        </a:prstGeom>
      </dgm:spPr>
      <dgm:t>
        <a:bodyPr/>
        <a:lstStyle/>
        <a:p>
          <a:endParaRPr lang="en-US"/>
        </a:p>
      </dgm:t>
    </dgm:pt>
    <dgm:pt modelId="{9666B65F-B8AB-44AD-8F33-AF566667E781}" type="pres">
      <dgm:prSet presAssocID="{77AF15ED-F058-4A0B-B979-9880C6062DF0}" presName="invisiNode" presStyleLbl="node1" presStyleIdx="2" presStyleCnt="5"/>
      <dgm:spPr/>
    </dgm:pt>
    <dgm:pt modelId="{41BC1ABA-1F87-4B1E-94EC-41724CD12655}" type="pres">
      <dgm:prSet presAssocID="{77AF15ED-F058-4A0B-B979-9880C6062DF0}" presName="imagNode" presStyleLbl="fgImgPlace1" presStyleIdx="2" presStyleCnt="5"/>
      <dgm:spPr>
        <a:xfrm>
          <a:off x="3687874" y="276510"/>
          <a:ext cx="1553243" cy="152080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</dgm:pt>
    <dgm:pt modelId="{A9D6457D-CBBF-4A28-8C38-C3F75EA43CF1}" type="pres">
      <dgm:prSet presAssocID="{E3B236AA-E864-46E4-BC91-F2D73633FEA4}" presName="sibTrans" presStyleLbl="sibTrans2D1" presStyleIdx="0" presStyleCnt="0"/>
      <dgm:spPr/>
      <dgm:t>
        <a:bodyPr/>
        <a:lstStyle/>
        <a:p>
          <a:endParaRPr lang="en-US"/>
        </a:p>
      </dgm:t>
    </dgm:pt>
    <dgm:pt modelId="{CDFA4098-C274-4C84-9513-F0698696D98A}" type="pres">
      <dgm:prSet presAssocID="{5DF8D196-4D3D-4940-9F32-682169997D7A}" presName="compNode" presStyleCnt="0"/>
      <dgm:spPr/>
    </dgm:pt>
    <dgm:pt modelId="{87B5BDBA-3C7A-41F1-8C33-F13937A84B36}" type="pres">
      <dgm:prSet presAssocID="{5DF8D196-4D3D-4940-9F32-682169997D7A}" presName="node" presStyleLbl="node1" presStyleIdx="3" presStyleCnt="5" custScaleX="70180">
        <dgm:presLayoutVars>
          <dgm:bulletEnabled val="1"/>
        </dgm:presLayoutVars>
      </dgm:prSet>
      <dgm:spPr>
        <a:prstGeom prst="round2SameRect">
          <a:avLst>
            <a:gd name="adj1" fmla="val 10500"/>
            <a:gd name="adj2" fmla="val 0"/>
          </a:avLst>
        </a:prstGeom>
      </dgm:spPr>
      <dgm:t>
        <a:bodyPr/>
        <a:lstStyle/>
        <a:p>
          <a:endParaRPr lang="en-US"/>
        </a:p>
      </dgm:t>
    </dgm:pt>
    <dgm:pt modelId="{928528D1-DD5F-4687-9BFE-878C43D23D5D}" type="pres">
      <dgm:prSet presAssocID="{5DF8D196-4D3D-4940-9F32-682169997D7A}" presName="invisiNode" presStyleLbl="node1" presStyleIdx="3" presStyleCnt="5"/>
      <dgm:spPr/>
    </dgm:pt>
    <dgm:pt modelId="{D88C7409-AB93-4FE3-A61D-F51EE8A4B008}" type="pres">
      <dgm:prSet presAssocID="{5DF8D196-4D3D-4940-9F32-682169997D7A}" presName="imagNode" presStyleLbl="fgImgPlace1" presStyleIdx="3" presStyleCnt="5"/>
      <dgm:spPr>
        <a:xfrm>
          <a:off x="5396442" y="276510"/>
          <a:ext cx="1553243" cy="152080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7"/>
          <a:stretch>
            <a:fillRect/>
          </a:stretch>
        </a:blipFill>
      </dgm:spPr>
    </dgm:pt>
    <dgm:pt modelId="{CA6E58D0-F06D-4082-9183-0F2955E6C631}" type="pres">
      <dgm:prSet presAssocID="{90C1E242-23BD-452C-B222-DCFA2D4DAE3B}" presName="sibTrans" presStyleLbl="sibTrans2D1" presStyleIdx="0" presStyleCnt="0"/>
      <dgm:spPr/>
      <dgm:t>
        <a:bodyPr/>
        <a:lstStyle/>
        <a:p>
          <a:endParaRPr lang="en-US"/>
        </a:p>
      </dgm:t>
    </dgm:pt>
    <dgm:pt modelId="{8AC8F713-1879-4B70-BB31-C5C195E24471}" type="pres">
      <dgm:prSet presAssocID="{C20F2834-7A4B-463C-ABDE-12FFE93933A3}" presName="compNode" presStyleCnt="0"/>
      <dgm:spPr/>
    </dgm:pt>
    <dgm:pt modelId="{9B706799-997B-4F74-B652-58B58A51EA58}" type="pres">
      <dgm:prSet presAssocID="{C20F2834-7A4B-463C-ABDE-12FFE93933A3}" presName="node" presStyleLbl="node1" presStyleIdx="4" presStyleCnt="5" custLinFactX="-100000" custLinFactNeighborX="-155118" custLinFactNeighborY="568">
        <dgm:presLayoutVars>
          <dgm:bulletEnabled val="1"/>
        </dgm:presLayoutVars>
      </dgm:prSet>
      <dgm:spPr>
        <a:prstGeom prst="round2SameRect">
          <a:avLst>
            <a:gd name="adj1" fmla="val 10500"/>
            <a:gd name="adj2" fmla="val 0"/>
          </a:avLst>
        </a:prstGeom>
      </dgm:spPr>
      <dgm:t>
        <a:bodyPr/>
        <a:lstStyle/>
        <a:p>
          <a:endParaRPr lang="en-US"/>
        </a:p>
      </dgm:t>
    </dgm:pt>
    <dgm:pt modelId="{AF8C36F4-A127-4733-8CAC-70994BB842F2}" type="pres">
      <dgm:prSet presAssocID="{C20F2834-7A4B-463C-ABDE-12FFE93933A3}" presName="invisiNode" presStyleLbl="node1" presStyleIdx="4" presStyleCnt="5"/>
      <dgm:spPr/>
    </dgm:pt>
    <dgm:pt modelId="{B68F94D2-D73D-420A-802B-DFDC9BE4ED4C}" type="pres">
      <dgm:prSet presAssocID="{C20F2834-7A4B-463C-ABDE-12FFE93933A3}" presName="imagNode" presStyleLbl="fgImgPlace1" presStyleIdx="4" presStyleCnt="5"/>
      <dgm:spPr>
        <a:xfrm>
          <a:off x="7105009" y="276510"/>
          <a:ext cx="1553243" cy="152080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8"/>
          <a:stretch>
            <a:fillRect/>
          </a:stretch>
        </a:blipFill>
      </dgm:spPr>
    </dgm:pt>
  </dgm:ptLst>
  <dgm:cxnLst>
    <dgm:cxn modelId="{7417CC53-98FE-43F4-BF56-8508FB7DA803}" srcId="{AA690160-D328-4B69-A035-90D3C82FA0A6}" destId="{5DD0A7D4-5781-4819-AF33-C5CE25A2D297}" srcOrd="1" destOrd="0" parTransId="{05B7C26E-C389-4346-849B-05526EF2C457}" sibTransId="{FD53903F-8A86-4D24-917A-36748269F973}"/>
    <dgm:cxn modelId="{2E2B59CB-7FC5-4B80-A0AC-DEEA1945000F}" type="presOf" srcId="{E3B236AA-E864-46E4-BC91-F2D73633FEA4}" destId="{A9D6457D-CBBF-4A28-8C38-C3F75EA43CF1}" srcOrd="0" destOrd="0" presId="urn:microsoft.com/office/officeart/2005/8/layout/pList2#1"/>
    <dgm:cxn modelId="{C454994E-080A-4C2C-9665-B82CC332DFD8}" type="presOf" srcId="{FD53903F-8A86-4D24-917A-36748269F973}" destId="{CAAEED2F-AC44-4514-84C2-160FDC42F579}" srcOrd="0" destOrd="0" presId="urn:microsoft.com/office/officeart/2005/8/layout/pList2#1"/>
    <dgm:cxn modelId="{C03231E9-CE1F-4828-9A9C-D14021628F4B}" type="presOf" srcId="{77AF15ED-F058-4A0B-B979-9880C6062DF0}" destId="{5284ED54-4761-44DA-8086-D5FD397A1C95}" srcOrd="0" destOrd="0" presId="urn:microsoft.com/office/officeart/2005/8/layout/pList2#1"/>
    <dgm:cxn modelId="{B98B7CE5-E5BD-4634-AC6C-70B9BE3A2074}" type="presOf" srcId="{A91F7A1B-DD1E-4B26-839C-2A5EF0A403AD}" destId="{3DB5F289-A8C3-40D5-8393-8636D9BFFD29}" srcOrd="0" destOrd="0" presId="urn:microsoft.com/office/officeart/2005/8/layout/pList2#1"/>
    <dgm:cxn modelId="{CD3B69F4-72CF-49E2-8926-8FD63E771977}" srcId="{AA690160-D328-4B69-A035-90D3C82FA0A6}" destId="{77AF15ED-F058-4A0B-B979-9880C6062DF0}" srcOrd="2" destOrd="0" parTransId="{0DF2CDB2-0880-4047-8447-A17EAE7580E4}" sibTransId="{E3B236AA-E864-46E4-BC91-F2D73633FEA4}"/>
    <dgm:cxn modelId="{4C839C11-576D-4F8B-A506-F28B1DFFF881}" srcId="{AA690160-D328-4B69-A035-90D3C82FA0A6}" destId="{C20F2834-7A4B-463C-ABDE-12FFE93933A3}" srcOrd="4" destOrd="0" parTransId="{BCFE97E8-F389-4CB9-AF67-54F99688D24C}" sibTransId="{CAE5F0D1-5C6A-4BF8-ACC0-DB67084C99C7}"/>
    <dgm:cxn modelId="{41831027-ABD8-4B55-B09F-99BD93595C37}" type="presOf" srcId="{C20F2834-7A4B-463C-ABDE-12FFE93933A3}" destId="{9B706799-997B-4F74-B652-58B58A51EA58}" srcOrd="0" destOrd="0" presId="urn:microsoft.com/office/officeart/2005/8/layout/pList2#1"/>
    <dgm:cxn modelId="{B9B85342-AC50-4E97-8E9E-2FD870B1E881}" srcId="{AA690160-D328-4B69-A035-90D3C82FA0A6}" destId="{5DF8D196-4D3D-4940-9F32-682169997D7A}" srcOrd="3" destOrd="0" parTransId="{51CE1848-AB2A-4E28-8CF5-8442E546E0C5}" sibTransId="{90C1E242-23BD-452C-B222-DCFA2D4DAE3B}"/>
    <dgm:cxn modelId="{B3921FEF-ADC1-414C-B1A9-6EAA14C91369}" type="presOf" srcId="{5DD0A7D4-5781-4819-AF33-C5CE25A2D297}" destId="{E4B0666F-2CF1-4C21-A251-46E6EBFF7C1D}" srcOrd="0" destOrd="0" presId="urn:microsoft.com/office/officeart/2005/8/layout/pList2#1"/>
    <dgm:cxn modelId="{1D045D4D-8772-4BDA-8AEA-06AF894E9E69}" type="presOf" srcId="{476E4177-EF8D-419E-AB8A-93E66CC82482}" destId="{2572025E-E8B8-4F94-94D0-DC22D7F762FB}" srcOrd="0" destOrd="0" presId="urn:microsoft.com/office/officeart/2005/8/layout/pList2#1"/>
    <dgm:cxn modelId="{DAB5B547-1B40-43A8-A431-5B666CE6E9A6}" type="presOf" srcId="{AA690160-D328-4B69-A035-90D3C82FA0A6}" destId="{9E4DC8AD-1AC7-4E53-B32C-25202AFDB195}" srcOrd="0" destOrd="0" presId="urn:microsoft.com/office/officeart/2005/8/layout/pList2#1"/>
    <dgm:cxn modelId="{9A40B199-C1E6-4AA6-9486-07915ED7CAE7}" srcId="{AA690160-D328-4B69-A035-90D3C82FA0A6}" destId="{476E4177-EF8D-419E-AB8A-93E66CC82482}" srcOrd="0" destOrd="0" parTransId="{50A25A56-CEA1-40EB-822C-18475EA4B47A}" sibTransId="{A91F7A1B-DD1E-4B26-839C-2A5EF0A403AD}"/>
    <dgm:cxn modelId="{F9086655-84E7-45F9-AC12-2414F2409546}" type="presOf" srcId="{90C1E242-23BD-452C-B222-DCFA2D4DAE3B}" destId="{CA6E58D0-F06D-4082-9183-0F2955E6C631}" srcOrd="0" destOrd="0" presId="urn:microsoft.com/office/officeart/2005/8/layout/pList2#1"/>
    <dgm:cxn modelId="{BFC0A233-579E-46E8-9D6F-11C4F9ECA836}" type="presOf" srcId="{5DF8D196-4D3D-4940-9F32-682169997D7A}" destId="{87B5BDBA-3C7A-41F1-8C33-F13937A84B36}" srcOrd="0" destOrd="0" presId="urn:microsoft.com/office/officeart/2005/8/layout/pList2#1"/>
    <dgm:cxn modelId="{E3D58C4C-4C2C-4E93-924C-8AD909DE41A0}" type="presParOf" srcId="{9E4DC8AD-1AC7-4E53-B32C-25202AFDB195}" destId="{ACBF4AF3-FAB8-444C-81AB-52C89640E279}" srcOrd="0" destOrd="0" presId="urn:microsoft.com/office/officeart/2005/8/layout/pList2#1"/>
    <dgm:cxn modelId="{812E4581-9FF5-43A3-A7F5-861D5A640F77}" type="presParOf" srcId="{9E4DC8AD-1AC7-4E53-B32C-25202AFDB195}" destId="{78248EF9-FFBB-4EB0-94C4-16A1D0A1A170}" srcOrd="1" destOrd="0" presId="urn:microsoft.com/office/officeart/2005/8/layout/pList2#1"/>
    <dgm:cxn modelId="{0B38502C-CB77-4216-B23C-1EE76364FA54}" type="presParOf" srcId="{78248EF9-FFBB-4EB0-94C4-16A1D0A1A170}" destId="{CC8831C0-DF59-484B-83B2-A708366B3EB6}" srcOrd="0" destOrd="0" presId="urn:microsoft.com/office/officeart/2005/8/layout/pList2#1"/>
    <dgm:cxn modelId="{E210826B-39B2-44E9-950C-6A238CAC1A2B}" type="presParOf" srcId="{CC8831C0-DF59-484B-83B2-A708366B3EB6}" destId="{2572025E-E8B8-4F94-94D0-DC22D7F762FB}" srcOrd="0" destOrd="0" presId="urn:microsoft.com/office/officeart/2005/8/layout/pList2#1"/>
    <dgm:cxn modelId="{689791C5-248B-4197-A7F7-B8228A7FBFC7}" type="presParOf" srcId="{CC8831C0-DF59-484B-83B2-A708366B3EB6}" destId="{2E2B4276-DB06-4C66-80FF-919CDE10A5FE}" srcOrd="1" destOrd="0" presId="urn:microsoft.com/office/officeart/2005/8/layout/pList2#1"/>
    <dgm:cxn modelId="{A04213D6-C1D5-4CA5-8DA6-786CB2FFC809}" type="presParOf" srcId="{CC8831C0-DF59-484B-83B2-A708366B3EB6}" destId="{C43EB61A-2E04-409F-8F87-79F190ED3CE0}" srcOrd="2" destOrd="0" presId="urn:microsoft.com/office/officeart/2005/8/layout/pList2#1"/>
    <dgm:cxn modelId="{1A49A398-50C7-4A29-96C1-DF20A6871C9A}" type="presParOf" srcId="{78248EF9-FFBB-4EB0-94C4-16A1D0A1A170}" destId="{3DB5F289-A8C3-40D5-8393-8636D9BFFD29}" srcOrd="1" destOrd="0" presId="urn:microsoft.com/office/officeart/2005/8/layout/pList2#1"/>
    <dgm:cxn modelId="{5813410A-7BE4-49E4-A3E4-829DD2FA555E}" type="presParOf" srcId="{78248EF9-FFBB-4EB0-94C4-16A1D0A1A170}" destId="{0C509E44-86D3-42D8-94FF-9B9788BAB857}" srcOrd="2" destOrd="0" presId="urn:microsoft.com/office/officeart/2005/8/layout/pList2#1"/>
    <dgm:cxn modelId="{31170597-3945-4D05-B61C-2418055C2FB8}" type="presParOf" srcId="{0C509E44-86D3-42D8-94FF-9B9788BAB857}" destId="{E4B0666F-2CF1-4C21-A251-46E6EBFF7C1D}" srcOrd="0" destOrd="0" presId="urn:microsoft.com/office/officeart/2005/8/layout/pList2#1"/>
    <dgm:cxn modelId="{0E6994A0-E05D-4176-8598-6E5BF6EE5974}" type="presParOf" srcId="{0C509E44-86D3-42D8-94FF-9B9788BAB857}" destId="{BBFA0B92-8C45-4EAA-A200-A78384D846A7}" srcOrd="1" destOrd="0" presId="urn:microsoft.com/office/officeart/2005/8/layout/pList2#1"/>
    <dgm:cxn modelId="{72FA2116-70CC-4A4C-BF3F-232ED9D2930D}" type="presParOf" srcId="{0C509E44-86D3-42D8-94FF-9B9788BAB857}" destId="{BF646D7A-C7D0-4489-A68F-61F32B7DB0C6}" srcOrd="2" destOrd="0" presId="urn:microsoft.com/office/officeart/2005/8/layout/pList2#1"/>
    <dgm:cxn modelId="{AAA8E68E-2C85-4949-8A1D-3D7BE8C3CA82}" type="presParOf" srcId="{78248EF9-FFBB-4EB0-94C4-16A1D0A1A170}" destId="{CAAEED2F-AC44-4514-84C2-160FDC42F579}" srcOrd="3" destOrd="0" presId="urn:microsoft.com/office/officeart/2005/8/layout/pList2#1"/>
    <dgm:cxn modelId="{8E59FD74-B51A-4A4E-A2F1-EAE79125F51B}" type="presParOf" srcId="{78248EF9-FFBB-4EB0-94C4-16A1D0A1A170}" destId="{3617A269-0CD9-4948-9932-FA1AD12DE27E}" srcOrd="4" destOrd="0" presId="urn:microsoft.com/office/officeart/2005/8/layout/pList2#1"/>
    <dgm:cxn modelId="{068A3478-06F4-4B4E-B51B-307FCC8ADB17}" type="presParOf" srcId="{3617A269-0CD9-4948-9932-FA1AD12DE27E}" destId="{5284ED54-4761-44DA-8086-D5FD397A1C95}" srcOrd="0" destOrd="0" presId="urn:microsoft.com/office/officeart/2005/8/layout/pList2#1"/>
    <dgm:cxn modelId="{31BC64E6-5670-4C36-AC0B-1E26ECCD0B40}" type="presParOf" srcId="{3617A269-0CD9-4948-9932-FA1AD12DE27E}" destId="{9666B65F-B8AB-44AD-8F33-AF566667E781}" srcOrd="1" destOrd="0" presId="urn:microsoft.com/office/officeart/2005/8/layout/pList2#1"/>
    <dgm:cxn modelId="{279E5303-35DB-4146-8D2C-53CB7EE0F25D}" type="presParOf" srcId="{3617A269-0CD9-4948-9932-FA1AD12DE27E}" destId="{41BC1ABA-1F87-4B1E-94EC-41724CD12655}" srcOrd="2" destOrd="0" presId="urn:microsoft.com/office/officeart/2005/8/layout/pList2#1"/>
    <dgm:cxn modelId="{49494120-2608-4B80-AA20-B81B49328779}" type="presParOf" srcId="{78248EF9-FFBB-4EB0-94C4-16A1D0A1A170}" destId="{A9D6457D-CBBF-4A28-8C38-C3F75EA43CF1}" srcOrd="5" destOrd="0" presId="urn:microsoft.com/office/officeart/2005/8/layout/pList2#1"/>
    <dgm:cxn modelId="{C0B6DA14-05BA-4C9A-87DE-A94252F0492D}" type="presParOf" srcId="{78248EF9-FFBB-4EB0-94C4-16A1D0A1A170}" destId="{CDFA4098-C274-4C84-9513-F0698696D98A}" srcOrd="6" destOrd="0" presId="urn:microsoft.com/office/officeart/2005/8/layout/pList2#1"/>
    <dgm:cxn modelId="{6D8BA026-E5A0-44B8-948C-310E99DF1C47}" type="presParOf" srcId="{CDFA4098-C274-4C84-9513-F0698696D98A}" destId="{87B5BDBA-3C7A-41F1-8C33-F13937A84B36}" srcOrd="0" destOrd="0" presId="urn:microsoft.com/office/officeart/2005/8/layout/pList2#1"/>
    <dgm:cxn modelId="{9276511C-9850-46EC-865C-C6C3E82E1E72}" type="presParOf" srcId="{CDFA4098-C274-4C84-9513-F0698696D98A}" destId="{928528D1-DD5F-4687-9BFE-878C43D23D5D}" srcOrd="1" destOrd="0" presId="urn:microsoft.com/office/officeart/2005/8/layout/pList2#1"/>
    <dgm:cxn modelId="{AD2873F7-F3B0-4AC4-806B-C6DBB90F5CA3}" type="presParOf" srcId="{CDFA4098-C274-4C84-9513-F0698696D98A}" destId="{D88C7409-AB93-4FE3-A61D-F51EE8A4B008}" srcOrd="2" destOrd="0" presId="urn:microsoft.com/office/officeart/2005/8/layout/pList2#1"/>
    <dgm:cxn modelId="{DE3D76A9-FF77-4D06-9097-3493A8D45BA2}" type="presParOf" srcId="{78248EF9-FFBB-4EB0-94C4-16A1D0A1A170}" destId="{CA6E58D0-F06D-4082-9183-0F2955E6C631}" srcOrd="7" destOrd="0" presId="urn:microsoft.com/office/officeart/2005/8/layout/pList2#1"/>
    <dgm:cxn modelId="{9D8D6AEC-B96E-429A-91DF-8BEEAAE96901}" type="presParOf" srcId="{78248EF9-FFBB-4EB0-94C4-16A1D0A1A170}" destId="{8AC8F713-1879-4B70-BB31-C5C195E24471}" srcOrd="8" destOrd="0" presId="urn:microsoft.com/office/officeart/2005/8/layout/pList2#1"/>
    <dgm:cxn modelId="{2F7DD873-2AD3-4E86-B172-4A70D6D15731}" type="presParOf" srcId="{8AC8F713-1879-4B70-BB31-C5C195E24471}" destId="{9B706799-997B-4F74-B652-58B58A51EA58}" srcOrd="0" destOrd="0" presId="urn:microsoft.com/office/officeart/2005/8/layout/pList2#1"/>
    <dgm:cxn modelId="{2173A637-3DF8-4BDC-9966-B072946666B6}" type="presParOf" srcId="{8AC8F713-1879-4B70-BB31-C5C195E24471}" destId="{AF8C36F4-A127-4733-8CAC-70994BB842F2}" srcOrd="1" destOrd="0" presId="urn:microsoft.com/office/officeart/2005/8/layout/pList2#1"/>
    <dgm:cxn modelId="{D74F759B-89A5-464D-B314-7CDBD056EDE2}" type="presParOf" srcId="{8AC8F713-1879-4B70-BB31-C5C195E24471}" destId="{B68F94D2-D73D-420A-802B-DFDC9BE4ED4C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7AF1999-0A5B-40B6-8083-38C2385C511F}" type="doc">
      <dgm:prSet loTypeId="urn:microsoft.com/office/officeart/2008/layout/VerticalCurvedList" loCatId="list" qsTypeId="urn:microsoft.com/office/officeart/2005/8/quickstyle/simple2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F6ED95E8-57CE-47E1-9950-55B98AEAAD05}">
      <dgm:prSet phldrT="[Текст]" custT="1"/>
      <dgm:spPr>
        <a:xfrm>
          <a:off x="599102" y="0"/>
          <a:ext cx="6296121" cy="1166159"/>
        </a:xfrm>
        <a:solidFill>
          <a:srgbClr val="FFFFFF">
            <a:hueOff val="0"/>
            <a:satOff val="0"/>
            <a:lumOff val="0"/>
            <a:alphaOff val="0"/>
          </a:srgbClr>
        </a:solidFill>
        <a:ln w="38100" cap="flat" cmpd="sng" algn="ctr">
          <a:solidFill>
            <a:srgbClr val="333399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r>
            <a:rPr lang="uk-UA" sz="1800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itchFamily="18" charset="0"/>
              <a:ea typeface="+mn-ea"/>
              <a:cs typeface="Times New Roman" pitchFamily="18" charset="0"/>
            </a:rPr>
            <a:t>Основні нормативні документи ЗНО – 2018, терміни реєстрації для участі в ЗНО, графіки проведення ЗНО, наочні матеріали тощо </a:t>
          </a:r>
          <a:endParaRPr lang="ru-RU" sz="18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930DE12C-1A43-4128-9EBD-9D61EE9A3B43}" type="parTrans" cxnId="{6F355BA2-869C-4111-A31D-94D2049534AB}">
      <dgm:prSet/>
      <dgm:spPr/>
      <dgm:t>
        <a:bodyPr/>
        <a:lstStyle/>
        <a:p>
          <a:endParaRPr lang="ru-RU"/>
        </a:p>
      </dgm:t>
    </dgm:pt>
    <dgm:pt modelId="{C5E569B3-755A-443A-8815-349E293ABD14}" type="sibTrans" cxnId="{6F355BA2-869C-4111-A31D-94D2049534AB}">
      <dgm:prSet/>
      <dgm:spPr/>
      <dgm:t>
        <a:bodyPr/>
        <a:lstStyle/>
        <a:p>
          <a:endParaRPr lang="ru-RU"/>
        </a:p>
      </dgm:t>
    </dgm:pt>
    <dgm:pt modelId="{0E4238C9-07CF-45A8-B7CD-7E6B52E11730}">
      <dgm:prSet phldrT="[Текст]" custT="1"/>
      <dgm:spPr>
        <a:xfrm>
          <a:off x="599102" y="1365876"/>
          <a:ext cx="6234424" cy="1110292"/>
        </a:xfrm>
        <a:solidFill>
          <a:srgbClr val="FFFFFF">
            <a:hueOff val="0"/>
            <a:satOff val="0"/>
            <a:lumOff val="0"/>
            <a:alphaOff val="0"/>
          </a:srgbClr>
        </a:solidFill>
        <a:ln w="38100" cap="flat" cmpd="sng" algn="ctr">
          <a:solidFill>
            <a:srgbClr val="333399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r>
            <a:rPr lang="uk-UA" sz="1800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itchFamily="18" charset="0"/>
              <a:ea typeface="+mn-ea"/>
              <a:cs typeface="Times New Roman" pitchFamily="18" charset="0"/>
            </a:rPr>
            <a:t>Інформаційні куточки у предметних кабінетах з питань  ЗНО: програми з предметів ЗНО, специфікації сертифікаційних робіт, методичні рекомендації щодо підготовки до ЗНО та інше.</a:t>
          </a:r>
          <a:endParaRPr lang="ru-RU" sz="18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8CAE627A-D2FD-47B3-BEEC-7ADFC1EE2830}" type="parTrans" cxnId="{471FC973-C225-4BA9-BBF6-0EB712C92761}">
      <dgm:prSet/>
      <dgm:spPr/>
      <dgm:t>
        <a:bodyPr/>
        <a:lstStyle/>
        <a:p>
          <a:endParaRPr lang="ru-RU"/>
        </a:p>
      </dgm:t>
    </dgm:pt>
    <dgm:pt modelId="{3CFAB9C9-41F5-4092-BCD8-808E8A9D3D46}" type="sibTrans" cxnId="{471FC973-C225-4BA9-BBF6-0EB712C92761}">
      <dgm:prSet/>
      <dgm:spPr/>
      <dgm:t>
        <a:bodyPr/>
        <a:lstStyle/>
        <a:p>
          <a:endParaRPr lang="ru-RU"/>
        </a:p>
      </dgm:t>
    </dgm:pt>
    <dgm:pt modelId="{49812731-4215-4A80-8DF2-50BF699D4EED}">
      <dgm:prSet phldrT="[Текст]" custT="1"/>
      <dgm:spPr>
        <a:xfrm>
          <a:off x="598517" y="2720182"/>
          <a:ext cx="6215271" cy="1303596"/>
        </a:xfrm>
        <a:solidFill>
          <a:srgbClr val="FFFFFF">
            <a:hueOff val="0"/>
            <a:satOff val="0"/>
            <a:lumOff val="0"/>
            <a:alphaOff val="0"/>
          </a:srgbClr>
        </a:solidFill>
        <a:ln w="38100" cap="flat" cmpd="sng" algn="ctr">
          <a:solidFill>
            <a:srgbClr val="333399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pPr algn="ctr"/>
          <a:r>
            <a:rPr lang="uk-UA" sz="2000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itchFamily="18" charset="0"/>
              <a:ea typeface="+mn-ea"/>
              <a:cs typeface="Times New Roman" pitchFamily="18" charset="0"/>
            </a:rPr>
            <a:t>    </a:t>
          </a:r>
          <a:r>
            <a:rPr lang="uk-UA" sz="1800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itchFamily="18" charset="0"/>
              <a:ea typeface="+mn-ea"/>
              <a:cs typeface="Times New Roman" pitchFamily="18" charset="0"/>
            </a:rPr>
            <a:t>Сторінка з питань ЗНО на сайті закладів освіти з          посиланням на сайти УЦОЯО,ОРЦОЯО</a:t>
          </a:r>
          <a:endParaRPr lang="ru-RU" sz="18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62C78469-0FD6-4676-A9CC-D5FAF4815F08}" type="parTrans" cxnId="{5088FE73-C17D-4E24-A9B4-8B15251DD98B}">
      <dgm:prSet/>
      <dgm:spPr/>
      <dgm:t>
        <a:bodyPr/>
        <a:lstStyle/>
        <a:p>
          <a:endParaRPr lang="ru-RU"/>
        </a:p>
      </dgm:t>
    </dgm:pt>
    <dgm:pt modelId="{E0B116FC-112D-470E-A416-A21BD7AABE6F}" type="sibTrans" cxnId="{5088FE73-C17D-4E24-A9B4-8B15251DD98B}">
      <dgm:prSet/>
      <dgm:spPr/>
      <dgm:t>
        <a:bodyPr/>
        <a:lstStyle/>
        <a:p>
          <a:endParaRPr lang="ru-RU"/>
        </a:p>
      </dgm:t>
    </dgm:pt>
    <dgm:pt modelId="{6E50D8C6-1058-4E2C-882C-EC3900959A86}" type="pres">
      <dgm:prSet presAssocID="{57AF1999-0A5B-40B6-8083-38C2385C511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802FE187-97F6-4EEF-9DBF-A0983B393FF8}" type="pres">
      <dgm:prSet presAssocID="{57AF1999-0A5B-40B6-8083-38C2385C511F}" presName="Name1" presStyleCnt="0"/>
      <dgm:spPr/>
    </dgm:pt>
    <dgm:pt modelId="{C9856D0D-1A51-4348-9018-728D321182BD}" type="pres">
      <dgm:prSet presAssocID="{57AF1999-0A5B-40B6-8083-38C2385C511F}" presName="cycle" presStyleCnt="0"/>
      <dgm:spPr/>
    </dgm:pt>
    <dgm:pt modelId="{D7CE9C6F-25F3-485E-9A76-040AD10E49C5}" type="pres">
      <dgm:prSet presAssocID="{57AF1999-0A5B-40B6-8083-38C2385C511F}" presName="srcNode" presStyleLbl="node1" presStyleIdx="0" presStyleCnt="3"/>
      <dgm:spPr/>
    </dgm:pt>
    <dgm:pt modelId="{8418D86B-8741-4A36-8357-150D6728FF28}" type="pres">
      <dgm:prSet presAssocID="{57AF1999-0A5B-40B6-8083-38C2385C511F}" presName="conn" presStyleLbl="parChTrans1D2" presStyleIdx="0" presStyleCnt="1"/>
      <dgm:spPr/>
      <dgm:t>
        <a:bodyPr/>
        <a:lstStyle/>
        <a:p>
          <a:endParaRPr lang="ru-RU"/>
        </a:p>
      </dgm:t>
    </dgm:pt>
    <dgm:pt modelId="{E355AA51-396D-4FA7-BD14-C86562397C14}" type="pres">
      <dgm:prSet presAssocID="{57AF1999-0A5B-40B6-8083-38C2385C511F}" presName="extraNode" presStyleLbl="node1" presStyleIdx="0" presStyleCnt="3"/>
      <dgm:spPr/>
    </dgm:pt>
    <dgm:pt modelId="{405240E5-17C0-4621-B148-03EDAF694E43}" type="pres">
      <dgm:prSet presAssocID="{57AF1999-0A5B-40B6-8083-38C2385C511F}" presName="dstNode" presStyleLbl="node1" presStyleIdx="0" presStyleCnt="3"/>
      <dgm:spPr/>
    </dgm:pt>
    <dgm:pt modelId="{E7E848DC-315D-4D72-B18E-26D282845EE7}" type="pres">
      <dgm:prSet presAssocID="{F6ED95E8-57CE-47E1-9950-55B98AEAAD05}" presName="text_1" presStyleLbl="node1" presStyleIdx="0" presStyleCnt="3" custScaleX="86101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839E65AE-16BB-41E8-92EC-3302D1F011A2}" type="pres">
      <dgm:prSet presAssocID="{F6ED95E8-57CE-47E1-9950-55B98AEAAD05}" presName="accent_1" presStyleCnt="0"/>
      <dgm:spPr/>
    </dgm:pt>
    <dgm:pt modelId="{A9B3FF22-107A-43F4-8B32-CAACA5A8A778}" type="pres">
      <dgm:prSet presAssocID="{F6ED95E8-57CE-47E1-9950-55B98AEAAD05}" presName="accentRepeatNode" presStyleLbl="solidFgAcc1" presStyleIdx="0" presStyleCnt="3" custScaleX="125714" custLinFactNeighborX="15950" custLinFactNeighborY="182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F14C430-8281-401F-A051-2313FEC42447}" type="pres">
      <dgm:prSet presAssocID="{0E4238C9-07CF-45A8-B7CD-7E6B52E11730}" presName="text_2" presStyleLbl="node1" presStyleIdx="1" presStyleCnt="3" custScaleX="85945" custScaleY="147750" custLinFactNeighborX="0" custLinFactNeighborY="0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48D4A0AC-6716-4142-8802-CC46749F717F}" type="pres">
      <dgm:prSet presAssocID="{0E4238C9-07CF-45A8-B7CD-7E6B52E11730}" presName="accent_2" presStyleCnt="0"/>
      <dgm:spPr/>
    </dgm:pt>
    <dgm:pt modelId="{5C25F6FC-027C-478C-A9E0-E71BF4BCD1C1}" type="pres">
      <dgm:prSet presAssocID="{0E4238C9-07CF-45A8-B7CD-7E6B52E11730}" presName="accentRepeatNode" presStyleLbl="solidFgAcc1" presStyleIdx="1" presStyleCnt="3" custScaleX="128479" custLinFactNeighborX="-21872" custLinFactNeighborY="-3628"/>
      <dgm:spPr/>
      <dgm:t>
        <a:bodyPr/>
        <a:lstStyle/>
        <a:p>
          <a:endParaRPr lang="ru-RU"/>
        </a:p>
      </dgm:t>
    </dgm:pt>
    <dgm:pt modelId="{5AE57824-D984-4B71-BC6E-E221BE534F2A}" type="pres">
      <dgm:prSet presAssocID="{49812731-4215-4A80-8DF2-50BF699D4EED}" presName="text_3" presStyleLbl="node1" presStyleIdx="2" presStyleCnt="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A68F1E62-6CD1-4FF1-A1F8-4423819510E8}" type="pres">
      <dgm:prSet presAssocID="{49812731-4215-4A80-8DF2-50BF699D4EED}" presName="accent_3" presStyleCnt="0"/>
      <dgm:spPr/>
    </dgm:pt>
    <dgm:pt modelId="{DA879523-89BF-47AB-B3D2-BD79B3ABBF01}" type="pres">
      <dgm:prSet presAssocID="{49812731-4215-4A80-8DF2-50BF699D4EED}" presName="accentRepeatNode" presStyleLbl="solidFgAcc1" presStyleIdx="2" presStyleCnt="3" custScaleX="147718" custLinFactY="-23628" custLinFactNeighborX="12778" custLinFactNeighborY="-100000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471FC973-C225-4BA9-BBF6-0EB712C92761}" srcId="{57AF1999-0A5B-40B6-8083-38C2385C511F}" destId="{0E4238C9-07CF-45A8-B7CD-7E6B52E11730}" srcOrd="1" destOrd="0" parTransId="{8CAE627A-D2FD-47B3-BEEC-7ADFC1EE2830}" sibTransId="{3CFAB9C9-41F5-4092-BCD8-808E8A9D3D46}"/>
    <dgm:cxn modelId="{6F355BA2-869C-4111-A31D-94D2049534AB}" srcId="{57AF1999-0A5B-40B6-8083-38C2385C511F}" destId="{F6ED95E8-57CE-47E1-9950-55B98AEAAD05}" srcOrd="0" destOrd="0" parTransId="{930DE12C-1A43-4128-9EBD-9D61EE9A3B43}" sibTransId="{C5E569B3-755A-443A-8815-349E293ABD14}"/>
    <dgm:cxn modelId="{A232F1AA-1672-43D7-A5D3-D20CF3A32904}" type="presOf" srcId="{0E4238C9-07CF-45A8-B7CD-7E6B52E11730}" destId="{6F14C430-8281-401F-A051-2313FEC42447}" srcOrd="0" destOrd="0" presId="urn:microsoft.com/office/officeart/2008/layout/VerticalCurvedList"/>
    <dgm:cxn modelId="{F590587B-D20D-4341-8BCC-F45305C75F1E}" type="presOf" srcId="{49812731-4215-4A80-8DF2-50BF699D4EED}" destId="{5AE57824-D984-4B71-BC6E-E221BE534F2A}" srcOrd="0" destOrd="0" presId="urn:microsoft.com/office/officeart/2008/layout/VerticalCurvedList"/>
    <dgm:cxn modelId="{1FA5CBBE-47E8-4FD2-B47D-9BA19AF82ABA}" type="presOf" srcId="{C5E569B3-755A-443A-8815-349E293ABD14}" destId="{8418D86B-8741-4A36-8357-150D6728FF28}" srcOrd="0" destOrd="0" presId="urn:microsoft.com/office/officeart/2008/layout/VerticalCurvedList"/>
    <dgm:cxn modelId="{8AA97D57-DF81-4BD9-AA46-35C8A1F7C370}" type="presOf" srcId="{F6ED95E8-57CE-47E1-9950-55B98AEAAD05}" destId="{E7E848DC-315D-4D72-B18E-26D282845EE7}" srcOrd="0" destOrd="0" presId="urn:microsoft.com/office/officeart/2008/layout/VerticalCurvedList"/>
    <dgm:cxn modelId="{5088FE73-C17D-4E24-A9B4-8B15251DD98B}" srcId="{57AF1999-0A5B-40B6-8083-38C2385C511F}" destId="{49812731-4215-4A80-8DF2-50BF699D4EED}" srcOrd="2" destOrd="0" parTransId="{62C78469-0FD6-4676-A9CC-D5FAF4815F08}" sibTransId="{E0B116FC-112D-470E-A416-A21BD7AABE6F}"/>
    <dgm:cxn modelId="{323C40A4-E146-4132-BA50-31AD36C4894B}" type="presOf" srcId="{57AF1999-0A5B-40B6-8083-38C2385C511F}" destId="{6E50D8C6-1058-4E2C-882C-EC3900959A86}" srcOrd="0" destOrd="0" presId="urn:microsoft.com/office/officeart/2008/layout/VerticalCurvedList"/>
    <dgm:cxn modelId="{1D175877-7130-4983-AA70-B8093EEC1813}" type="presParOf" srcId="{6E50D8C6-1058-4E2C-882C-EC3900959A86}" destId="{802FE187-97F6-4EEF-9DBF-A0983B393FF8}" srcOrd="0" destOrd="0" presId="urn:microsoft.com/office/officeart/2008/layout/VerticalCurvedList"/>
    <dgm:cxn modelId="{FBBE60C9-814E-4D3F-8E84-4ABC5F6747B8}" type="presParOf" srcId="{802FE187-97F6-4EEF-9DBF-A0983B393FF8}" destId="{C9856D0D-1A51-4348-9018-728D321182BD}" srcOrd="0" destOrd="0" presId="urn:microsoft.com/office/officeart/2008/layout/VerticalCurvedList"/>
    <dgm:cxn modelId="{7EFFAA68-FF04-4071-893C-0B1DD716E112}" type="presParOf" srcId="{C9856D0D-1A51-4348-9018-728D321182BD}" destId="{D7CE9C6F-25F3-485E-9A76-040AD10E49C5}" srcOrd="0" destOrd="0" presId="urn:microsoft.com/office/officeart/2008/layout/VerticalCurvedList"/>
    <dgm:cxn modelId="{1067140F-9BC9-4A32-93A7-606E03CC053D}" type="presParOf" srcId="{C9856D0D-1A51-4348-9018-728D321182BD}" destId="{8418D86B-8741-4A36-8357-150D6728FF28}" srcOrd="1" destOrd="0" presId="urn:microsoft.com/office/officeart/2008/layout/VerticalCurvedList"/>
    <dgm:cxn modelId="{EF79B9D1-3519-4890-AC52-1B50FE8DE1BB}" type="presParOf" srcId="{C9856D0D-1A51-4348-9018-728D321182BD}" destId="{E355AA51-396D-4FA7-BD14-C86562397C14}" srcOrd="2" destOrd="0" presId="urn:microsoft.com/office/officeart/2008/layout/VerticalCurvedList"/>
    <dgm:cxn modelId="{AEF25B91-AAC4-4CAF-A93F-FB830699786A}" type="presParOf" srcId="{C9856D0D-1A51-4348-9018-728D321182BD}" destId="{405240E5-17C0-4621-B148-03EDAF694E43}" srcOrd="3" destOrd="0" presId="urn:microsoft.com/office/officeart/2008/layout/VerticalCurvedList"/>
    <dgm:cxn modelId="{74C295D2-8B12-4ADD-8E54-693D15F9A24C}" type="presParOf" srcId="{802FE187-97F6-4EEF-9DBF-A0983B393FF8}" destId="{E7E848DC-315D-4D72-B18E-26D282845EE7}" srcOrd="1" destOrd="0" presId="urn:microsoft.com/office/officeart/2008/layout/VerticalCurvedList"/>
    <dgm:cxn modelId="{48C22B7B-8D91-4C8A-88EA-E909F593F08B}" type="presParOf" srcId="{802FE187-97F6-4EEF-9DBF-A0983B393FF8}" destId="{839E65AE-16BB-41E8-92EC-3302D1F011A2}" srcOrd="2" destOrd="0" presId="urn:microsoft.com/office/officeart/2008/layout/VerticalCurvedList"/>
    <dgm:cxn modelId="{3B989896-E2CC-4D7D-B881-41EBB9FA722C}" type="presParOf" srcId="{839E65AE-16BB-41E8-92EC-3302D1F011A2}" destId="{A9B3FF22-107A-43F4-8B32-CAACA5A8A778}" srcOrd="0" destOrd="0" presId="urn:microsoft.com/office/officeart/2008/layout/VerticalCurvedList"/>
    <dgm:cxn modelId="{CD13C1FC-0132-40C3-9C27-51D3486B14B5}" type="presParOf" srcId="{802FE187-97F6-4EEF-9DBF-A0983B393FF8}" destId="{6F14C430-8281-401F-A051-2313FEC42447}" srcOrd="3" destOrd="0" presId="urn:microsoft.com/office/officeart/2008/layout/VerticalCurvedList"/>
    <dgm:cxn modelId="{1D19C93E-6B5C-4E49-943C-F31BA481B2A5}" type="presParOf" srcId="{802FE187-97F6-4EEF-9DBF-A0983B393FF8}" destId="{48D4A0AC-6716-4142-8802-CC46749F717F}" srcOrd="4" destOrd="0" presId="urn:microsoft.com/office/officeart/2008/layout/VerticalCurvedList"/>
    <dgm:cxn modelId="{2375FB7F-1307-4C96-B1B5-9F35C3043D4E}" type="presParOf" srcId="{48D4A0AC-6716-4142-8802-CC46749F717F}" destId="{5C25F6FC-027C-478C-A9E0-E71BF4BCD1C1}" srcOrd="0" destOrd="0" presId="urn:microsoft.com/office/officeart/2008/layout/VerticalCurvedList"/>
    <dgm:cxn modelId="{8688209C-B51F-410F-ACF0-3DDF0D8525DA}" type="presParOf" srcId="{802FE187-97F6-4EEF-9DBF-A0983B393FF8}" destId="{5AE57824-D984-4B71-BC6E-E221BE534F2A}" srcOrd="5" destOrd="0" presId="urn:microsoft.com/office/officeart/2008/layout/VerticalCurvedList"/>
    <dgm:cxn modelId="{F390B5D7-9A98-4AE6-B01A-588BE2EBBEA5}" type="presParOf" srcId="{802FE187-97F6-4EEF-9DBF-A0983B393FF8}" destId="{A68F1E62-6CD1-4FF1-A1F8-4423819510E8}" srcOrd="6" destOrd="0" presId="urn:microsoft.com/office/officeart/2008/layout/VerticalCurvedList"/>
    <dgm:cxn modelId="{10C381B2-DD02-4315-9D22-D3BC57349DEE}" type="presParOf" srcId="{A68F1E62-6CD1-4FF1-A1F8-4423819510E8}" destId="{DA879523-89BF-47AB-B3D2-BD79B3ABBF0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9988F3E-2774-4978-B3AC-8ED383DE15A4}" type="doc">
      <dgm:prSet loTypeId="urn:microsoft.com/office/officeart/2005/8/layout/radial4" loCatId="relationship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9394928-209A-440A-9CF3-1B9729D865B4}">
      <dgm:prSet phldrT="[Текст]"/>
      <dgm:spPr>
        <a:xfrm>
          <a:off x="2663654" y="0"/>
          <a:ext cx="2501265" cy="2501265"/>
        </a:xfrm>
        <a:prstGeom prst="ellipse">
          <a:avLst/>
        </a:prstGeom>
      </dgm:spPr>
      <dgm:t>
        <a:bodyPr/>
        <a:lstStyle/>
        <a:p>
          <a:r>
            <a:rPr lang="uk-UA" dirty="0" smtClean="0">
              <a:latin typeface="Impact" panose="020B0806030902050204"/>
              <a:ea typeface="+mn-ea"/>
              <a:cs typeface="+mn-cs"/>
            </a:rPr>
            <a:t>ЗМІ</a:t>
          </a:r>
          <a:endParaRPr lang="ru-RU" dirty="0">
            <a:latin typeface="Impact" panose="020B0806030902050204"/>
            <a:ea typeface="+mn-ea"/>
            <a:cs typeface="+mn-cs"/>
          </a:endParaRPr>
        </a:p>
      </dgm:t>
    </dgm:pt>
    <dgm:pt modelId="{5A5758BE-2F23-4BDF-B7A8-2C6D1725CD20}" type="parTrans" cxnId="{6B1442B3-F790-4A00-8480-722E380D2F0C}">
      <dgm:prSet/>
      <dgm:spPr/>
      <dgm:t>
        <a:bodyPr/>
        <a:lstStyle/>
        <a:p>
          <a:endParaRPr lang="ru-RU"/>
        </a:p>
      </dgm:t>
    </dgm:pt>
    <dgm:pt modelId="{37A0F63D-BF1E-4F4A-BCB6-2720B8A27140}" type="sibTrans" cxnId="{6B1442B3-F790-4A00-8480-722E380D2F0C}">
      <dgm:prSet/>
      <dgm:spPr/>
      <dgm:t>
        <a:bodyPr/>
        <a:lstStyle/>
        <a:p>
          <a:endParaRPr lang="ru-RU"/>
        </a:p>
      </dgm:t>
    </dgm:pt>
    <dgm:pt modelId="{07B421CE-CD6F-4296-B229-5C2120EE39CD}">
      <dgm:prSet phldrT="[Текст]" custT="1"/>
      <dgm:spPr>
        <a:xfrm>
          <a:off x="0" y="0"/>
          <a:ext cx="2376201" cy="1900961"/>
        </a:xfrm>
        <a:prstGeom prst="roundRect">
          <a:avLst>
            <a:gd name="adj" fmla="val 10000"/>
          </a:avLst>
        </a:prstGeom>
      </dgm:spPr>
      <dgm:t>
        <a:bodyPr/>
        <a:lstStyle/>
        <a:p>
          <a:r>
            <a:rPr lang="uk-UA" sz="2400" dirty="0" smtClean="0">
              <a:latin typeface="Arial" pitchFamily="34" charset="0"/>
              <a:ea typeface="+mn-ea"/>
              <a:cs typeface="Arial" pitchFamily="34" charset="0"/>
            </a:rPr>
            <a:t>Друковані </a:t>
          </a:r>
        </a:p>
        <a:p>
          <a:r>
            <a:rPr lang="uk-UA" sz="1600" dirty="0" smtClean="0">
              <a:latin typeface="Arial" pitchFamily="34" charset="0"/>
              <a:ea typeface="+mn-ea"/>
              <a:cs typeface="Arial" pitchFamily="34" charset="0"/>
            </a:rPr>
            <a:t>(газети, журнали, бюлетені, книжки)</a:t>
          </a:r>
          <a:endParaRPr lang="ru-RU" sz="1600" dirty="0">
            <a:latin typeface="Arial" pitchFamily="34" charset="0"/>
            <a:ea typeface="+mn-ea"/>
            <a:cs typeface="Arial" pitchFamily="34" charset="0"/>
          </a:endParaRPr>
        </a:p>
      </dgm:t>
    </dgm:pt>
    <dgm:pt modelId="{FBC63C6A-3EF8-4F58-8FD0-CD7AFE9B5C00}" type="parTrans" cxnId="{A51C04B9-59AC-4333-A88C-689C2514C6C0}">
      <dgm:prSet/>
      <dgm:spPr>
        <a:xfrm rot="11176976">
          <a:off x="1183866" y="671202"/>
          <a:ext cx="1409965" cy="712860"/>
        </a:xfrm>
        <a:prstGeom prst="lef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ru-RU"/>
        </a:p>
      </dgm:t>
    </dgm:pt>
    <dgm:pt modelId="{03F31116-A999-407F-A758-1613A16D550B}" type="sibTrans" cxnId="{A51C04B9-59AC-4333-A88C-689C2514C6C0}">
      <dgm:prSet/>
      <dgm:spPr/>
      <dgm:t>
        <a:bodyPr/>
        <a:lstStyle/>
        <a:p>
          <a:endParaRPr lang="ru-RU"/>
        </a:p>
      </dgm:t>
    </dgm:pt>
    <dgm:pt modelId="{8BB366A5-5B26-4E8F-9872-79FEC70AE333}">
      <dgm:prSet phldrT="[Текст]" custT="1"/>
      <dgm:spPr>
        <a:xfrm>
          <a:off x="5471976" y="0"/>
          <a:ext cx="2376201" cy="1900961"/>
        </a:xfrm>
        <a:prstGeom prst="roundRect">
          <a:avLst>
            <a:gd name="adj" fmla="val 10000"/>
          </a:avLst>
        </a:prstGeom>
      </dgm:spPr>
      <dgm:t>
        <a:bodyPr/>
        <a:lstStyle/>
        <a:p>
          <a:r>
            <a:rPr lang="uk-UA" sz="2400" dirty="0" smtClean="0">
              <a:latin typeface="Arial" pitchFamily="34" charset="0"/>
              <a:ea typeface="+mn-ea"/>
              <a:cs typeface="Arial" pitchFamily="34" charset="0"/>
            </a:rPr>
            <a:t>Електронні</a:t>
          </a:r>
        </a:p>
        <a:p>
          <a:r>
            <a:rPr lang="uk-UA" sz="1600" dirty="0" smtClean="0">
              <a:latin typeface="Arial" pitchFamily="34" charset="0"/>
              <a:ea typeface="+mn-ea"/>
              <a:cs typeface="Arial" pitchFamily="34" charset="0"/>
            </a:rPr>
            <a:t>(радіо, телебачення, Інтернет)</a:t>
          </a:r>
          <a:endParaRPr lang="ru-RU" sz="1600" dirty="0">
            <a:latin typeface="Arial" pitchFamily="34" charset="0"/>
            <a:ea typeface="+mn-ea"/>
            <a:cs typeface="Arial" pitchFamily="34" charset="0"/>
          </a:endParaRPr>
        </a:p>
      </dgm:t>
    </dgm:pt>
    <dgm:pt modelId="{82A4263E-DA46-4CA7-A632-BB1316988FC4}" type="parTrans" cxnId="{6AF892A1-8834-409C-B402-E3B842275B2B}">
      <dgm:prSet/>
      <dgm:spPr>
        <a:xfrm rot="21225694">
          <a:off x="5235924" y="671658"/>
          <a:ext cx="1428381" cy="712860"/>
        </a:xfrm>
        <a:prstGeom prst="lef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ru-RU"/>
        </a:p>
      </dgm:t>
    </dgm:pt>
    <dgm:pt modelId="{96BF3465-2740-4051-B522-11089B11791E}" type="sibTrans" cxnId="{6AF892A1-8834-409C-B402-E3B842275B2B}">
      <dgm:prSet/>
      <dgm:spPr/>
      <dgm:t>
        <a:bodyPr/>
        <a:lstStyle/>
        <a:p>
          <a:endParaRPr lang="ru-RU"/>
        </a:p>
      </dgm:t>
    </dgm:pt>
    <dgm:pt modelId="{ADF61CC6-1434-407A-BE52-7EDD9183D79F}" type="pres">
      <dgm:prSet presAssocID="{29988F3E-2774-4978-B3AC-8ED383DE15A4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2B55C49-69BF-4A0C-9456-694FC6BFDCA2}" type="pres">
      <dgm:prSet presAssocID="{09394928-209A-440A-9CF3-1B9729D865B4}" presName="centerShape" presStyleLbl="node0" presStyleIdx="0" presStyleCnt="1" custLinFactNeighborX="-682" custLinFactNeighborY="-28536"/>
      <dgm:spPr/>
      <dgm:t>
        <a:bodyPr/>
        <a:lstStyle/>
        <a:p>
          <a:endParaRPr lang="ru-RU"/>
        </a:p>
      </dgm:t>
    </dgm:pt>
    <dgm:pt modelId="{7B39A84C-B797-49D9-B53E-704BCCEB7E2F}" type="pres">
      <dgm:prSet presAssocID="{FBC63C6A-3EF8-4F58-8FD0-CD7AFE9B5C00}" presName="parTrans" presStyleLbl="bgSibTrans2D1" presStyleIdx="0" presStyleCnt="2" custAng="21260991" custScaleY="104999" custLinFactNeighborX="8152" custLinFactNeighborY="4402"/>
      <dgm:spPr/>
      <dgm:t>
        <a:bodyPr/>
        <a:lstStyle/>
        <a:p>
          <a:endParaRPr lang="ru-RU"/>
        </a:p>
      </dgm:t>
    </dgm:pt>
    <dgm:pt modelId="{6DC418E9-4362-47E0-8677-B08D03BBC04A}" type="pres">
      <dgm:prSet presAssocID="{07B421CE-CD6F-4296-B229-5C2120EE39CD}" presName="node" presStyleLbl="node1" presStyleIdx="0" presStyleCnt="2" custRadScaleRad="109032" custRadScaleInc="-48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4560D4-CCE8-4996-B1DE-83D81D28BB8C}" type="pres">
      <dgm:prSet presAssocID="{82A4263E-DA46-4CA7-A632-BB1316988FC4}" presName="parTrans" presStyleLbl="bgSibTrans2D1" presStyleIdx="1" presStyleCnt="2" custAng="257689" custScaleX="82317" custLinFactNeighborX="-10794" custLinFactNeighborY="-8798"/>
      <dgm:spPr/>
      <dgm:t>
        <a:bodyPr/>
        <a:lstStyle/>
        <a:p>
          <a:endParaRPr lang="ru-RU"/>
        </a:p>
      </dgm:t>
    </dgm:pt>
    <dgm:pt modelId="{D618A0CB-FD21-4E96-9B0B-2B7FD7D16885}" type="pres">
      <dgm:prSet presAssocID="{8BB366A5-5B26-4E8F-9872-79FEC70AE333}" presName="node" presStyleLbl="node1" presStyleIdx="1" presStyleCnt="2" custRadScaleRad="102030" custRadScaleInc="21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77992FA-D553-4844-A203-A3E2DF8B58B1}" type="presOf" srcId="{09394928-209A-440A-9CF3-1B9729D865B4}" destId="{22B55C49-69BF-4A0C-9456-694FC6BFDCA2}" srcOrd="0" destOrd="0" presId="urn:microsoft.com/office/officeart/2005/8/layout/radial4"/>
    <dgm:cxn modelId="{DEA9E90E-29CC-4A95-A662-8CFAB98B2E78}" type="presOf" srcId="{07B421CE-CD6F-4296-B229-5C2120EE39CD}" destId="{6DC418E9-4362-47E0-8677-B08D03BBC04A}" srcOrd="0" destOrd="0" presId="urn:microsoft.com/office/officeart/2005/8/layout/radial4"/>
    <dgm:cxn modelId="{6AF892A1-8834-409C-B402-E3B842275B2B}" srcId="{09394928-209A-440A-9CF3-1B9729D865B4}" destId="{8BB366A5-5B26-4E8F-9872-79FEC70AE333}" srcOrd="1" destOrd="0" parTransId="{82A4263E-DA46-4CA7-A632-BB1316988FC4}" sibTransId="{96BF3465-2740-4051-B522-11089B11791E}"/>
    <dgm:cxn modelId="{E6DC0F88-F6B5-44CB-9C60-E70E34B7AE96}" type="presOf" srcId="{FBC63C6A-3EF8-4F58-8FD0-CD7AFE9B5C00}" destId="{7B39A84C-B797-49D9-B53E-704BCCEB7E2F}" srcOrd="0" destOrd="0" presId="urn:microsoft.com/office/officeart/2005/8/layout/radial4"/>
    <dgm:cxn modelId="{A51C04B9-59AC-4333-A88C-689C2514C6C0}" srcId="{09394928-209A-440A-9CF3-1B9729D865B4}" destId="{07B421CE-CD6F-4296-B229-5C2120EE39CD}" srcOrd="0" destOrd="0" parTransId="{FBC63C6A-3EF8-4F58-8FD0-CD7AFE9B5C00}" sibTransId="{03F31116-A999-407F-A758-1613A16D550B}"/>
    <dgm:cxn modelId="{95895E58-0E05-492C-9049-CD4EF997C0DB}" type="presOf" srcId="{8BB366A5-5B26-4E8F-9872-79FEC70AE333}" destId="{D618A0CB-FD21-4E96-9B0B-2B7FD7D16885}" srcOrd="0" destOrd="0" presId="urn:microsoft.com/office/officeart/2005/8/layout/radial4"/>
    <dgm:cxn modelId="{3F905D04-8BC7-4CFF-95C9-464F76C49843}" type="presOf" srcId="{82A4263E-DA46-4CA7-A632-BB1316988FC4}" destId="{8A4560D4-CCE8-4996-B1DE-83D81D28BB8C}" srcOrd="0" destOrd="0" presId="urn:microsoft.com/office/officeart/2005/8/layout/radial4"/>
    <dgm:cxn modelId="{6B1442B3-F790-4A00-8480-722E380D2F0C}" srcId="{29988F3E-2774-4978-B3AC-8ED383DE15A4}" destId="{09394928-209A-440A-9CF3-1B9729D865B4}" srcOrd="0" destOrd="0" parTransId="{5A5758BE-2F23-4BDF-B7A8-2C6D1725CD20}" sibTransId="{37A0F63D-BF1E-4F4A-BCB6-2720B8A27140}"/>
    <dgm:cxn modelId="{DD8AA385-1EAB-4CB0-9E25-B69B735BE590}" type="presOf" srcId="{29988F3E-2774-4978-B3AC-8ED383DE15A4}" destId="{ADF61CC6-1434-407A-BE52-7EDD9183D79F}" srcOrd="0" destOrd="0" presId="urn:microsoft.com/office/officeart/2005/8/layout/radial4"/>
    <dgm:cxn modelId="{1192C824-8B21-42E4-940D-6926405C7DDB}" type="presParOf" srcId="{ADF61CC6-1434-407A-BE52-7EDD9183D79F}" destId="{22B55C49-69BF-4A0C-9456-694FC6BFDCA2}" srcOrd="0" destOrd="0" presId="urn:microsoft.com/office/officeart/2005/8/layout/radial4"/>
    <dgm:cxn modelId="{A0D60865-33D6-421E-A042-6A1066CDAA6C}" type="presParOf" srcId="{ADF61CC6-1434-407A-BE52-7EDD9183D79F}" destId="{7B39A84C-B797-49D9-B53E-704BCCEB7E2F}" srcOrd="1" destOrd="0" presId="urn:microsoft.com/office/officeart/2005/8/layout/radial4"/>
    <dgm:cxn modelId="{A7187714-C5F9-4B6A-9C6B-655A3630EB72}" type="presParOf" srcId="{ADF61CC6-1434-407A-BE52-7EDD9183D79F}" destId="{6DC418E9-4362-47E0-8677-B08D03BBC04A}" srcOrd="2" destOrd="0" presId="urn:microsoft.com/office/officeart/2005/8/layout/radial4"/>
    <dgm:cxn modelId="{9BAA37AC-7619-4595-89D3-52F5179B76E0}" type="presParOf" srcId="{ADF61CC6-1434-407A-BE52-7EDD9183D79F}" destId="{8A4560D4-CCE8-4996-B1DE-83D81D28BB8C}" srcOrd="3" destOrd="0" presId="urn:microsoft.com/office/officeart/2005/8/layout/radial4"/>
    <dgm:cxn modelId="{3C55BDFF-BDC1-4505-9A00-5A306B44440F}" type="presParOf" srcId="{ADF61CC6-1434-407A-BE52-7EDD9183D79F}" destId="{D618A0CB-FD21-4E96-9B0B-2B7FD7D16885}" srcOrd="4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9988F3E-2774-4978-B3AC-8ED383DE15A4}" type="doc">
      <dgm:prSet loTypeId="urn:microsoft.com/office/officeart/2005/8/layout/radial4" loCatId="relationship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9394928-209A-440A-9CF3-1B9729D865B4}">
      <dgm:prSet phldrT="[Текст]"/>
      <dgm:spPr>
        <a:xfrm>
          <a:off x="2663654" y="0"/>
          <a:ext cx="2501265" cy="2501265"/>
        </a:xfrm>
      </dgm:spPr>
      <dgm:t>
        <a:bodyPr/>
        <a:lstStyle/>
        <a:p>
          <a:r>
            <a:rPr lang="uk-UA" dirty="0" smtClean="0">
              <a:latin typeface="Impact" panose="020B0806030902050204"/>
              <a:ea typeface="+mn-ea"/>
              <a:cs typeface="+mn-cs"/>
            </a:rPr>
            <a:t>ЗМІ</a:t>
          </a:r>
          <a:endParaRPr lang="ru-RU" dirty="0">
            <a:latin typeface="Impact" panose="020B0806030902050204"/>
            <a:ea typeface="+mn-ea"/>
            <a:cs typeface="+mn-cs"/>
          </a:endParaRPr>
        </a:p>
      </dgm:t>
    </dgm:pt>
    <dgm:pt modelId="{5A5758BE-2F23-4BDF-B7A8-2C6D1725CD20}" type="parTrans" cxnId="{6B1442B3-F790-4A00-8480-722E380D2F0C}">
      <dgm:prSet/>
      <dgm:spPr/>
      <dgm:t>
        <a:bodyPr/>
        <a:lstStyle/>
        <a:p>
          <a:endParaRPr lang="ru-RU"/>
        </a:p>
      </dgm:t>
    </dgm:pt>
    <dgm:pt modelId="{37A0F63D-BF1E-4F4A-BCB6-2720B8A27140}" type="sibTrans" cxnId="{6B1442B3-F790-4A00-8480-722E380D2F0C}">
      <dgm:prSet/>
      <dgm:spPr/>
      <dgm:t>
        <a:bodyPr/>
        <a:lstStyle/>
        <a:p>
          <a:endParaRPr lang="ru-RU"/>
        </a:p>
      </dgm:t>
    </dgm:pt>
    <dgm:pt modelId="{07B421CE-CD6F-4296-B229-5C2120EE39CD}">
      <dgm:prSet phldrT="[Текст]" custT="1"/>
      <dgm:spPr>
        <a:xfrm>
          <a:off x="0" y="0"/>
          <a:ext cx="2376201" cy="1900961"/>
        </a:xfrm>
      </dgm:spPr>
      <dgm:t>
        <a:bodyPr/>
        <a:lstStyle/>
        <a:p>
          <a:r>
            <a:rPr lang="uk-UA" sz="2400" dirty="0" smtClean="0">
              <a:latin typeface="Arial" pitchFamily="34" charset="0"/>
              <a:ea typeface="+mn-ea"/>
              <a:cs typeface="Arial" pitchFamily="34" charset="0"/>
            </a:rPr>
            <a:t>Друковані </a:t>
          </a:r>
        </a:p>
        <a:p>
          <a:r>
            <a:rPr lang="uk-UA" sz="1600" dirty="0" smtClean="0">
              <a:latin typeface="Arial" pitchFamily="34" charset="0"/>
              <a:ea typeface="+mn-ea"/>
              <a:cs typeface="Arial" pitchFamily="34" charset="0"/>
            </a:rPr>
            <a:t>(газети, журнали, бюлетені, книжки)</a:t>
          </a:r>
          <a:endParaRPr lang="ru-RU" sz="1600" dirty="0">
            <a:latin typeface="Arial" pitchFamily="34" charset="0"/>
            <a:ea typeface="+mn-ea"/>
            <a:cs typeface="Arial" pitchFamily="34" charset="0"/>
          </a:endParaRPr>
        </a:p>
      </dgm:t>
    </dgm:pt>
    <dgm:pt modelId="{FBC63C6A-3EF8-4F58-8FD0-CD7AFE9B5C00}" type="parTrans" cxnId="{A51C04B9-59AC-4333-A88C-689C2514C6C0}">
      <dgm:prSet/>
      <dgm:spPr>
        <a:xfrm rot="11176976">
          <a:off x="1183866" y="671202"/>
          <a:ext cx="1409965" cy="712860"/>
        </a:xfrm>
      </dgm:spPr>
      <dgm:t>
        <a:bodyPr/>
        <a:lstStyle/>
        <a:p>
          <a:endParaRPr lang="ru-RU"/>
        </a:p>
      </dgm:t>
    </dgm:pt>
    <dgm:pt modelId="{03F31116-A999-407F-A758-1613A16D550B}" type="sibTrans" cxnId="{A51C04B9-59AC-4333-A88C-689C2514C6C0}">
      <dgm:prSet/>
      <dgm:spPr/>
      <dgm:t>
        <a:bodyPr/>
        <a:lstStyle/>
        <a:p>
          <a:endParaRPr lang="ru-RU"/>
        </a:p>
      </dgm:t>
    </dgm:pt>
    <dgm:pt modelId="{8BB366A5-5B26-4E8F-9872-79FEC70AE333}">
      <dgm:prSet phldrT="[Текст]" custT="1"/>
      <dgm:spPr>
        <a:xfrm>
          <a:off x="5471976" y="0"/>
          <a:ext cx="2376201" cy="1900961"/>
        </a:xfrm>
      </dgm:spPr>
      <dgm:t>
        <a:bodyPr/>
        <a:lstStyle/>
        <a:p>
          <a:r>
            <a:rPr lang="uk-UA" sz="2400" dirty="0" smtClean="0">
              <a:latin typeface="Arial" pitchFamily="34" charset="0"/>
              <a:ea typeface="+mn-ea"/>
              <a:cs typeface="Arial" pitchFamily="34" charset="0"/>
            </a:rPr>
            <a:t>Електронні</a:t>
          </a:r>
        </a:p>
        <a:p>
          <a:r>
            <a:rPr lang="uk-UA" sz="1600" dirty="0" smtClean="0">
              <a:latin typeface="Arial" pitchFamily="34" charset="0"/>
              <a:ea typeface="+mn-ea"/>
              <a:cs typeface="Arial" pitchFamily="34" charset="0"/>
            </a:rPr>
            <a:t>(радіо, телебачення, Інтернет)</a:t>
          </a:r>
          <a:endParaRPr lang="ru-RU" sz="1600" dirty="0">
            <a:latin typeface="Arial" pitchFamily="34" charset="0"/>
            <a:ea typeface="+mn-ea"/>
            <a:cs typeface="Arial" pitchFamily="34" charset="0"/>
          </a:endParaRPr>
        </a:p>
      </dgm:t>
    </dgm:pt>
    <dgm:pt modelId="{82A4263E-DA46-4CA7-A632-BB1316988FC4}" type="parTrans" cxnId="{6AF892A1-8834-409C-B402-E3B842275B2B}">
      <dgm:prSet/>
      <dgm:spPr>
        <a:xfrm rot="21225694">
          <a:off x="5235924" y="671658"/>
          <a:ext cx="1428381" cy="712860"/>
        </a:xfrm>
      </dgm:spPr>
      <dgm:t>
        <a:bodyPr/>
        <a:lstStyle/>
        <a:p>
          <a:endParaRPr lang="ru-RU"/>
        </a:p>
      </dgm:t>
    </dgm:pt>
    <dgm:pt modelId="{96BF3465-2740-4051-B522-11089B11791E}" type="sibTrans" cxnId="{6AF892A1-8834-409C-B402-E3B842275B2B}">
      <dgm:prSet/>
      <dgm:spPr/>
      <dgm:t>
        <a:bodyPr/>
        <a:lstStyle/>
        <a:p>
          <a:endParaRPr lang="ru-RU"/>
        </a:p>
      </dgm:t>
    </dgm:pt>
    <dgm:pt modelId="{EDAEB2CF-04EF-44CE-BA01-D73AD9081C68}">
      <dgm:prSet/>
      <dgm:spPr/>
      <dgm:t>
        <a:bodyPr/>
        <a:lstStyle/>
        <a:p>
          <a:endParaRPr lang="ru-RU"/>
        </a:p>
      </dgm:t>
    </dgm:pt>
    <dgm:pt modelId="{0E50B556-4356-40FD-B746-B142BF4BE6D8}" type="parTrans" cxnId="{4F498809-C5F2-4178-85D6-1B457E5E1D20}">
      <dgm:prSet/>
      <dgm:spPr/>
      <dgm:t>
        <a:bodyPr/>
        <a:lstStyle/>
        <a:p>
          <a:endParaRPr lang="ru-RU"/>
        </a:p>
      </dgm:t>
    </dgm:pt>
    <dgm:pt modelId="{040530C9-60F8-48CF-AFF8-B08BEAA0B162}" type="sibTrans" cxnId="{4F498809-C5F2-4178-85D6-1B457E5E1D20}">
      <dgm:prSet/>
      <dgm:spPr/>
      <dgm:t>
        <a:bodyPr/>
        <a:lstStyle/>
        <a:p>
          <a:endParaRPr lang="ru-RU"/>
        </a:p>
      </dgm:t>
    </dgm:pt>
    <dgm:pt modelId="{ADF61CC6-1434-407A-BE52-7EDD9183D79F}" type="pres">
      <dgm:prSet presAssocID="{29988F3E-2774-4978-B3AC-8ED383DE15A4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2B55C49-69BF-4A0C-9456-694FC6BFDCA2}" type="pres">
      <dgm:prSet presAssocID="{09394928-209A-440A-9CF3-1B9729D865B4}" presName="centerShape" presStyleLbl="node0" presStyleIdx="0" presStyleCnt="1" custScaleX="76968" custScaleY="47423" custLinFactNeighborX="1496" custLinFactNeighborY="-42916"/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7B39A84C-B797-49D9-B53E-704BCCEB7E2F}" type="pres">
      <dgm:prSet presAssocID="{FBC63C6A-3EF8-4F58-8FD0-CD7AFE9B5C00}" presName="parTrans" presStyleLbl="bgSibTrans2D1" presStyleIdx="0" presStyleCnt="2" custLinFactNeighborX="6588" custLinFactNeighborY="-11761"/>
      <dgm:spPr>
        <a:prstGeom prst="lef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ru-RU"/>
        </a:p>
      </dgm:t>
    </dgm:pt>
    <dgm:pt modelId="{6DC418E9-4362-47E0-8677-B08D03BBC04A}" type="pres">
      <dgm:prSet presAssocID="{07B421CE-CD6F-4296-B229-5C2120EE39CD}" presName="node" presStyleLbl="node1" presStyleIdx="0" presStyleCnt="2" custScaleY="61468" custRadScaleRad="115719" custRadScaleInc="11730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8A4560D4-CCE8-4996-B1DE-83D81D28BB8C}" type="pres">
      <dgm:prSet presAssocID="{82A4263E-DA46-4CA7-A632-BB1316988FC4}" presName="parTrans" presStyleLbl="bgSibTrans2D1" presStyleIdx="1" presStyleCnt="2" custLinFactNeighborX="-2905" custLinFactNeighborY="-2009"/>
      <dgm:spPr>
        <a:prstGeom prst="lef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ru-RU"/>
        </a:p>
      </dgm:t>
    </dgm:pt>
    <dgm:pt modelId="{D618A0CB-FD21-4E96-9B0B-2B7FD7D16885}" type="pres">
      <dgm:prSet presAssocID="{8BB366A5-5B26-4E8F-9872-79FEC70AE333}" presName="node" presStyleLbl="node1" presStyleIdx="1" presStyleCnt="2" custScaleX="90433" custScaleY="48878" custRadScaleRad="117158" custRadScaleInc="-13707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</dgm:ptLst>
  <dgm:cxnLst>
    <dgm:cxn modelId="{70F208A0-C8DC-47EC-A36D-16B080A4EC53}" type="presOf" srcId="{FBC63C6A-3EF8-4F58-8FD0-CD7AFE9B5C00}" destId="{7B39A84C-B797-49D9-B53E-704BCCEB7E2F}" srcOrd="0" destOrd="0" presId="urn:microsoft.com/office/officeart/2005/8/layout/radial4"/>
    <dgm:cxn modelId="{4C88B2B4-55DE-439D-8A1E-40EB518B57EC}" type="presOf" srcId="{07B421CE-CD6F-4296-B229-5C2120EE39CD}" destId="{6DC418E9-4362-47E0-8677-B08D03BBC04A}" srcOrd="0" destOrd="0" presId="urn:microsoft.com/office/officeart/2005/8/layout/radial4"/>
    <dgm:cxn modelId="{4F498809-C5F2-4178-85D6-1B457E5E1D20}" srcId="{29988F3E-2774-4978-B3AC-8ED383DE15A4}" destId="{EDAEB2CF-04EF-44CE-BA01-D73AD9081C68}" srcOrd="1" destOrd="0" parTransId="{0E50B556-4356-40FD-B746-B142BF4BE6D8}" sibTransId="{040530C9-60F8-48CF-AFF8-B08BEAA0B162}"/>
    <dgm:cxn modelId="{6AF892A1-8834-409C-B402-E3B842275B2B}" srcId="{09394928-209A-440A-9CF3-1B9729D865B4}" destId="{8BB366A5-5B26-4E8F-9872-79FEC70AE333}" srcOrd="1" destOrd="0" parTransId="{82A4263E-DA46-4CA7-A632-BB1316988FC4}" sibTransId="{96BF3465-2740-4051-B522-11089B11791E}"/>
    <dgm:cxn modelId="{23D36FF5-DB84-4E62-B35C-AB46379139BF}" type="presOf" srcId="{8BB366A5-5B26-4E8F-9872-79FEC70AE333}" destId="{D618A0CB-FD21-4E96-9B0B-2B7FD7D16885}" srcOrd="0" destOrd="0" presId="urn:microsoft.com/office/officeart/2005/8/layout/radial4"/>
    <dgm:cxn modelId="{A51C04B9-59AC-4333-A88C-689C2514C6C0}" srcId="{09394928-209A-440A-9CF3-1B9729D865B4}" destId="{07B421CE-CD6F-4296-B229-5C2120EE39CD}" srcOrd="0" destOrd="0" parTransId="{FBC63C6A-3EF8-4F58-8FD0-CD7AFE9B5C00}" sibTransId="{03F31116-A999-407F-A758-1613A16D550B}"/>
    <dgm:cxn modelId="{DE393926-0B4C-49FD-A2C4-8CC2F5D7E562}" type="presOf" srcId="{29988F3E-2774-4978-B3AC-8ED383DE15A4}" destId="{ADF61CC6-1434-407A-BE52-7EDD9183D79F}" srcOrd="0" destOrd="0" presId="urn:microsoft.com/office/officeart/2005/8/layout/radial4"/>
    <dgm:cxn modelId="{2F8E48B7-79A7-4EF9-AF53-57C7046CC755}" type="presOf" srcId="{09394928-209A-440A-9CF3-1B9729D865B4}" destId="{22B55C49-69BF-4A0C-9456-694FC6BFDCA2}" srcOrd="0" destOrd="0" presId="urn:microsoft.com/office/officeart/2005/8/layout/radial4"/>
    <dgm:cxn modelId="{6B1442B3-F790-4A00-8480-722E380D2F0C}" srcId="{29988F3E-2774-4978-B3AC-8ED383DE15A4}" destId="{09394928-209A-440A-9CF3-1B9729D865B4}" srcOrd="0" destOrd="0" parTransId="{5A5758BE-2F23-4BDF-B7A8-2C6D1725CD20}" sibTransId="{37A0F63D-BF1E-4F4A-BCB6-2720B8A27140}"/>
    <dgm:cxn modelId="{75766882-8E9E-44BF-8DC0-D5D943B6675D}" type="presOf" srcId="{82A4263E-DA46-4CA7-A632-BB1316988FC4}" destId="{8A4560D4-CCE8-4996-B1DE-83D81D28BB8C}" srcOrd="0" destOrd="0" presId="urn:microsoft.com/office/officeart/2005/8/layout/radial4"/>
    <dgm:cxn modelId="{23855663-660F-42F9-A391-819353CC2206}" type="presParOf" srcId="{ADF61CC6-1434-407A-BE52-7EDD9183D79F}" destId="{22B55C49-69BF-4A0C-9456-694FC6BFDCA2}" srcOrd="0" destOrd="0" presId="urn:microsoft.com/office/officeart/2005/8/layout/radial4"/>
    <dgm:cxn modelId="{7394AE79-75A5-4A02-8797-458EF969416F}" type="presParOf" srcId="{ADF61CC6-1434-407A-BE52-7EDD9183D79F}" destId="{7B39A84C-B797-49D9-B53E-704BCCEB7E2F}" srcOrd="1" destOrd="0" presId="urn:microsoft.com/office/officeart/2005/8/layout/radial4"/>
    <dgm:cxn modelId="{B79BAB5C-D89F-49D1-96F0-EB522C4BB523}" type="presParOf" srcId="{ADF61CC6-1434-407A-BE52-7EDD9183D79F}" destId="{6DC418E9-4362-47E0-8677-B08D03BBC04A}" srcOrd="2" destOrd="0" presId="urn:microsoft.com/office/officeart/2005/8/layout/radial4"/>
    <dgm:cxn modelId="{6F8B2A53-7609-4513-869F-01509A30E631}" type="presParOf" srcId="{ADF61CC6-1434-407A-BE52-7EDD9183D79F}" destId="{8A4560D4-CCE8-4996-B1DE-83D81D28BB8C}" srcOrd="3" destOrd="0" presId="urn:microsoft.com/office/officeart/2005/8/layout/radial4"/>
    <dgm:cxn modelId="{FC8BA4CF-1341-4641-84A6-7A6C03202637}" type="presParOf" srcId="{ADF61CC6-1434-407A-BE52-7EDD9183D79F}" destId="{D618A0CB-FD21-4E96-9B0B-2B7FD7D16885}" srcOrd="4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000244-50E7-4FD0-AE4A-DBEF082103BD}">
      <dsp:nvSpPr>
        <dsp:cNvPr id="0" name=""/>
        <dsp:cNvSpPr/>
      </dsp:nvSpPr>
      <dsp:spPr>
        <a:xfrm>
          <a:off x="-4875508" y="-783865"/>
          <a:ext cx="6093694" cy="6093694"/>
        </a:xfrm>
        <a:prstGeom prst="blockArc">
          <a:avLst>
            <a:gd name="adj1" fmla="val 18900000"/>
            <a:gd name="adj2" fmla="val 2700000"/>
            <a:gd name="adj3" fmla="val 354"/>
          </a:avLst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9CDC75-5F5D-4EAB-8EE5-28950240579D}">
      <dsp:nvSpPr>
        <dsp:cNvPr id="0" name=""/>
        <dsp:cNvSpPr/>
      </dsp:nvSpPr>
      <dsp:spPr>
        <a:xfrm>
          <a:off x="1321584" y="415854"/>
          <a:ext cx="6440740" cy="905192"/>
        </a:xfrm>
        <a:prstGeom prst="rect">
          <a:avLst/>
        </a:prstGeom>
        <a:gradFill rotWithShape="0">
          <a:gsLst>
            <a:gs pos="10000">
              <a:schemeClr val="accent1">
                <a:hueOff val="0"/>
                <a:satOff val="0"/>
                <a:lumOff val="0"/>
                <a:alphaOff val="0"/>
                <a:shade val="40000"/>
                <a:satMod val="200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hade val="100000"/>
                <a:satMod val="200000"/>
              </a:schemeClr>
            </a:gs>
          </a:gsLst>
          <a:lin ang="16200000" scaled="0"/>
        </a:gradFill>
        <a:ln>
          <a:noFill/>
        </a:ln>
        <a:effectLst>
          <a:outerShdw blurRad="50800" dist="38100" dir="2700000" rotWithShape="0">
            <a:srgbClr val="000000">
              <a:alpha val="37000"/>
            </a:srgbClr>
          </a:outerShdw>
        </a:effectLst>
        <a:scene3d>
          <a:camera prst="orthographicFront">
            <a:rot lat="0" lon="0" rev="0"/>
          </a:camera>
          <a:lightRig rig="flat" dir="t"/>
        </a:scene3d>
        <a:sp3d prstMaterial="dkEdge">
          <a:bevelT w="88900" h="8255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8497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err="1" smtClean="0">
              <a:latin typeface="Times New Roman" pitchFamily="18" charset="0"/>
              <a:ea typeface="+mn-ea"/>
              <a:cs typeface="Times New Roman" pitchFamily="18" charset="0"/>
            </a:rPr>
            <a:t>інформаційна</a:t>
          </a:r>
          <a:r>
            <a:rPr lang="ru-RU" sz="2000" b="1" i="1" kern="1200" dirty="0" smtClean="0"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ru-RU" sz="2000" b="1" i="1" kern="1200" dirty="0" err="1" smtClean="0">
              <a:latin typeface="Times New Roman" pitchFamily="18" charset="0"/>
              <a:ea typeface="+mn-ea"/>
              <a:cs typeface="Times New Roman" pitchFamily="18" charset="0"/>
            </a:rPr>
            <a:t>готовність</a:t>
          </a:r>
          <a:endParaRPr lang="ru-RU" sz="2000" kern="1200" dirty="0"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1321584" y="415854"/>
        <a:ext cx="6440740" cy="905192"/>
      </dsp:txXfrm>
    </dsp:sp>
    <dsp:sp modelId="{D40C9791-D266-49C2-8397-19BF243BE233}">
      <dsp:nvSpPr>
        <dsp:cNvPr id="0" name=""/>
        <dsp:cNvSpPr/>
      </dsp:nvSpPr>
      <dsp:spPr>
        <a:xfrm>
          <a:off x="303917" y="339447"/>
          <a:ext cx="1131490" cy="1131490"/>
        </a:xfrm>
        <a:prstGeom prst="ellipse">
          <a:avLst/>
        </a:prstGeom>
        <a:solidFill>
          <a:srgbClr val="00B0F0"/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08A151-B8BC-4434-A3BF-341E9E8D101C}">
      <dsp:nvSpPr>
        <dsp:cNvPr id="0" name=""/>
        <dsp:cNvSpPr/>
      </dsp:nvSpPr>
      <dsp:spPr>
        <a:xfrm>
          <a:off x="1499714" y="1814784"/>
          <a:ext cx="6244062" cy="905192"/>
        </a:xfrm>
        <a:prstGeom prst="rect">
          <a:avLst/>
        </a:prstGeom>
        <a:gradFill rotWithShape="0">
          <a:gsLst>
            <a:gs pos="10000">
              <a:schemeClr val="accent1">
                <a:hueOff val="0"/>
                <a:satOff val="0"/>
                <a:lumOff val="0"/>
                <a:alphaOff val="0"/>
                <a:shade val="40000"/>
                <a:satMod val="200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hade val="100000"/>
                <a:satMod val="200000"/>
              </a:schemeClr>
            </a:gs>
          </a:gsLst>
          <a:lin ang="16200000" scaled="0"/>
        </a:gradFill>
        <a:ln>
          <a:noFill/>
        </a:ln>
        <a:effectLst>
          <a:outerShdw blurRad="50800" dist="38100" dir="2700000" rotWithShape="0">
            <a:srgbClr val="000000">
              <a:alpha val="37000"/>
            </a:srgbClr>
          </a:outerShdw>
        </a:effectLst>
        <a:scene3d>
          <a:camera prst="orthographicFront">
            <a:rot lat="0" lon="0" rev="0"/>
          </a:camera>
          <a:lightRig rig="flat" dir="t"/>
        </a:scene3d>
        <a:sp3d prstMaterial="dkEdge">
          <a:bevelT w="88900" h="8255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8497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err="1" smtClean="0">
              <a:latin typeface="Times New Roman" pitchFamily="18" charset="0"/>
              <a:ea typeface="+mn-ea"/>
              <a:cs typeface="Times New Roman" pitchFamily="18" charset="0"/>
            </a:rPr>
            <a:t>визначення</a:t>
          </a:r>
          <a:r>
            <a:rPr lang="ru-RU" sz="2000" b="1" i="1" kern="1200" dirty="0" smtClean="0"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ru-RU" sz="2000" b="1" i="1" kern="1200" dirty="0" err="1" smtClean="0">
              <a:latin typeface="Times New Roman" pitchFamily="18" charset="0"/>
              <a:ea typeface="+mn-ea"/>
              <a:cs typeface="Times New Roman" pitchFamily="18" charset="0"/>
            </a:rPr>
            <a:t>переліку</a:t>
          </a:r>
          <a:r>
            <a:rPr lang="ru-RU" sz="2000" b="1" i="1" kern="1200" dirty="0" smtClean="0"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ru-RU" sz="2000" b="1" i="1" kern="1200" dirty="0" err="1" smtClean="0">
              <a:latin typeface="Times New Roman" pitchFamily="18" charset="0"/>
              <a:ea typeface="+mn-ea"/>
              <a:cs typeface="Times New Roman" pitchFamily="18" charset="0"/>
            </a:rPr>
            <a:t>необхідних</a:t>
          </a:r>
          <a:r>
            <a:rPr lang="ru-RU" sz="2000" b="1" i="1" kern="1200" dirty="0" smtClean="0"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ru-RU" sz="2000" b="1" i="1" kern="1200" dirty="0" err="1" smtClean="0">
              <a:latin typeface="Times New Roman" pitchFamily="18" charset="0"/>
              <a:ea typeface="+mn-ea"/>
              <a:cs typeface="Times New Roman" pitchFamily="18" charset="0"/>
            </a:rPr>
            <a:t>предметів</a:t>
          </a:r>
          <a:endParaRPr lang="ru-RU" sz="2000" kern="1200" dirty="0"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1499714" y="1814784"/>
        <a:ext cx="6244062" cy="905192"/>
      </dsp:txXfrm>
    </dsp:sp>
    <dsp:sp modelId="{EEE6D3AF-4642-4D3C-B3C9-C6DD5868E510}">
      <dsp:nvSpPr>
        <dsp:cNvPr id="0" name=""/>
        <dsp:cNvSpPr/>
      </dsp:nvSpPr>
      <dsp:spPr>
        <a:xfrm>
          <a:off x="632955" y="1697236"/>
          <a:ext cx="1131490" cy="1131490"/>
        </a:xfrm>
        <a:prstGeom prst="ellipse">
          <a:avLst/>
        </a:prstGeom>
        <a:solidFill>
          <a:schemeClr val="accent3">
            <a:lumMod val="60000"/>
            <a:lumOff val="4000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DC0482-5417-4471-A4DD-12F51009E277}">
      <dsp:nvSpPr>
        <dsp:cNvPr id="0" name=""/>
        <dsp:cNvSpPr/>
      </dsp:nvSpPr>
      <dsp:spPr>
        <a:xfrm>
          <a:off x="1440172" y="3168174"/>
          <a:ext cx="6397919" cy="905192"/>
        </a:xfrm>
        <a:prstGeom prst="rect">
          <a:avLst/>
        </a:prstGeom>
        <a:gradFill rotWithShape="0">
          <a:gsLst>
            <a:gs pos="10000">
              <a:schemeClr val="accent1">
                <a:hueOff val="0"/>
                <a:satOff val="0"/>
                <a:lumOff val="0"/>
                <a:alphaOff val="0"/>
                <a:shade val="40000"/>
                <a:satMod val="200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hade val="100000"/>
                <a:satMod val="200000"/>
              </a:schemeClr>
            </a:gs>
          </a:gsLst>
          <a:lin ang="16200000" scaled="0"/>
        </a:gradFill>
        <a:ln>
          <a:noFill/>
        </a:ln>
        <a:effectLst>
          <a:outerShdw blurRad="50800" dist="38100" dir="2700000" rotWithShape="0">
            <a:srgbClr val="000000">
              <a:alpha val="37000"/>
            </a:srgbClr>
          </a:outerShdw>
        </a:effectLst>
        <a:scene3d>
          <a:camera prst="orthographicFront">
            <a:rot lat="0" lon="0" rev="0"/>
          </a:camera>
          <a:lightRig rig="flat" dir="t"/>
        </a:scene3d>
        <a:sp3d prstMaterial="dkEdge">
          <a:bevelT w="88900" h="8255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8497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i="1" kern="1200" dirty="0" smtClean="0">
              <a:latin typeface="Times New Roman" pitchFamily="18" charset="0"/>
              <a:ea typeface="+mn-ea"/>
              <a:cs typeface="Times New Roman" pitchFamily="18" charset="0"/>
            </a:rPr>
            <a:t>наявність необхідних документів</a:t>
          </a:r>
          <a:endParaRPr lang="ru-RU" sz="2000" b="1" i="1" kern="1200" dirty="0"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1440172" y="3168174"/>
        <a:ext cx="6397919" cy="905192"/>
      </dsp:txXfrm>
    </dsp:sp>
    <dsp:sp modelId="{DBF813A5-94CC-4D0A-9826-828F12C4A5B2}">
      <dsp:nvSpPr>
        <dsp:cNvPr id="0" name=""/>
        <dsp:cNvSpPr/>
      </dsp:nvSpPr>
      <dsp:spPr>
        <a:xfrm>
          <a:off x="274634" y="3096347"/>
          <a:ext cx="1131490" cy="1131490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BE6A3A-08D7-4457-9473-3AEB684BAB47}">
      <dsp:nvSpPr>
        <dsp:cNvPr id="0" name=""/>
        <dsp:cNvSpPr/>
      </dsp:nvSpPr>
      <dsp:spPr>
        <a:xfrm>
          <a:off x="0" y="34649"/>
          <a:ext cx="8640960" cy="1257993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10000">
              <a:schemeClr val="accent1">
                <a:alpha val="90000"/>
                <a:hueOff val="0"/>
                <a:satOff val="0"/>
                <a:lumOff val="0"/>
                <a:alphaOff val="0"/>
                <a:shade val="40000"/>
                <a:satMod val="200000"/>
              </a:schemeClr>
            </a:gs>
            <a:gs pos="65000">
              <a:schemeClr val="accent1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tint val="70000"/>
                <a:shade val="100000"/>
                <a:satMod val="200000"/>
              </a:schemeClr>
            </a:gs>
          </a:gsLst>
          <a:lin ang="16200000" scaled="0"/>
        </a:gradFill>
        <a:ln>
          <a:noFill/>
        </a:ln>
        <a:effectLst>
          <a:outerShdw blurRad="50800" dist="38100" dir="27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flat" dir="t"/>
        </a:scene3d>
        <a:sp3d prstMaterial="dkEdge">
          <a:bevelT w="114300" h="1079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254000" bIns="199707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sp:txBody>
      <dsp:txXfrm>
        <a:off x="0" y="349147"/>
        <a:ext cx="8326462" cy="628997"/>
      </dsp:txXfrm>
    </dsp:sp>
    <dsp:sp modelId="{54D15A44-828E-4844-A46E-1076DDD8A6E6}">
      <dsp:nvSpPr>
        <dsp:cNvPr id="0" name=""/>
        <dsp:cNvSpPr/>
      </dsp:nvSpPr>
      <dsp:spPr>
        <a:xfrm>
          <a:off x="0" y="1006796"/>
          <a:ext cx="1991741" cy="232690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flat" dir="t"/>
        </a:scene3d>
        <a:sp3d prstMaterial="dkEdge">
          <a:bevelT w="114300" h="10795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err="1" smtClean="0">
              <a:latin typeface="Times New Roman" pitchFamily="18" charset="0"/>
              <a:ea typeface="+mn-ea"/>
              <a:cs typeface="Times New Roman" pitchFamily="18" charset="0"/>
            </a:rPr>
            <a:t>складовими</a:t>
          </a:r>
          <a:r>
            <a:rPr lang="ru-RU" sz="1800" b="1" i="1" kern="1200" dirty="0" smtClean="0">
              <a:latin typeface="Times New Roman" pitchFamily="18" charset="0"/>
              <a:ea typeface="+mn-ea"/>
              <a:cs typeface="Times New Roman" pitchFamily="18" charset="0"/>
            </a:rPr>
            <a:t> комплекту </a:t>
          </a:r>
          <a:r>
            <a:rPr lang="ru-RU" sz="1800" b="1" i="1" kern="1200" dirty="0" err="1" smtClean="0">
              <a:latin typeface="Times New Roman" pitchFamily="18" charset="0"/>
              <a:ea typeface="+mn-ea"/>
              <a:cs typeface="Times New Roman" pitchFamily="18" charset="0"/>
            </a:rPr>
            <a:t>документів</a:t>
          </a:r>
          <a:r>
            <a:rPr lang="ru-RU" sz="1800" b="1" i="1" kern="1200" dirty="0" smtClean="0">
              <a:latin typeface="Times New Roman" pitchFamily="18" charset="0"/>
              <a:ea typeface="+mn-ea"/>
              <a:cs typeface="Times New Roman" pitchFamily="18" charset="0"/>
            </a:rPr>
            <a:t> для </a:t>
          </a:r>
          <a:r>
            <a:rPr lang="ru-RU" sz="1800" b="1" i="1" kern="1200" dirty="0" err="1" smtClean="0">
              <a:latin typeface="Times New Roman" pitchFamily="18" charset="0"/>
              <a:ea typeface="+mn-ea"/>
              <a:cs typeface="Times New Roman" pitchFamily="18" charset="0"/>
            </a:rPr>
            <a:t>реєстрації</a:t>
          </a:r>
          <a:r>
            <a:rPr lang="ru-RU" sz="1800" b="1" i="1" kern="1200" dirty="0" smtClean="0">
              <a:latin typeface="Times New Roman" pitchFamily="18" charset="0"/>
              <a:ea typeface="+mn-ea"/>
              <a:cs typeface="Times New Roman" pitchFamily="18" charset="0"/>
            </a:rPr>
            <a:t> на ЗНО</a:t>
          </a:r>
          <a:endParaRPr lang="ru-RU" sz="1800" b="1" i="1" kern="1200" dirty="0"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0" y="1006796"/>
        <a:ext cx="1991741" cy="2326909"/>
      </dsp:txXfrm>
    </dsp:sp>
    <dsp:sp modelId="{BD1309FF-B0E7-4F7A-9083-3F4A6D274F1D}">
      <dsp:nvSpPr>
        <dsp:cNvPr id="0" name=""/>
        <dsp:cNvSpPr/>
      </dsp:nvSpPr>
      <dsp:spPr>
        <a:xfrm>
          <a:off x="1991741" y="453832"/>
          <a:ext cx="6649218" cy="1257993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10000">
              <a:schemeClr val="accent1">
                <a:alpha val="90000"/>
                <a:hueOff val="0"/>
                <a:satOff val="0"/>
                <a:lumOff val="0"/>
                <a:alphaOff val="-13333"/>
                <a:shade val="40000"/>
                <a:satMod val="200000"/>
              </a:schemeClr>
            </a:gs>
            <a:gs pos="65000">
              <a:schemeClr val="accent1">
                <a:alpha val="90000"/>
                <a:hueOff val="0"/>
                <a:satOff val="0"/>
                <a:lumOff val="0"/>
                <a:alphaOff val="-13333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3333"/>
                <a:tint val="70000"/>
                <a:shade val="100000"/>
                <a:satMod val="200000"/>
              </a:schemeClr>
            </a:gs>
          </a:gsLst>
          <a:lin ang="16200000" scaled="0"/>
        </a:gradFill>
        <a:ln>
          <a:noFill/>
        </a:ln>
        <a:effectLst>
          <a:outerShdw blurRad="50800" dist="38100" dir="27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flat" dir="t"/>
        </a:scene3d>
        <a:sp3d prstMaterial="dkEdge">
          <a:bevelT w="114300" h="1079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254000" bIns="199707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sp:txBody>
      <dsp:txXfrm>
        <a:off x="1991741" y="768330"/>
        <a:ext cx="6334720" cy="628997"/>
      </dsp:txXfrm>
    </dsp:sp>
    <dsp:sp modelId="{7B2042B1-DA09-4908-9E28-7A8633671505}">
      <dsp:nvSpPr>
        <dsp:cNvPr id="0" name=""/>
        <dsp:cNvSpPr/>
      </dsp:nvSpPr>
      <dsp:spPr>
        <a:xfrm>
          <a:off x="1991741" y="1425979"/>
          <a:ext cx="1991741" cy="226759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flat" dir="t"/>
        </a:scene3d>
        <a:sp3d prstMaterial="dkEdge">
          <a:bevelT w="114300" h="10795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i="1" kern="1200" dirty="0" smtClean="0">
              <a:latin typeface="Times New Roman" pitchFamily="18" charset="0"/>
              <a:ea typeface="+mn-ea"/>
              <a:cs typeface="Times New Roman" pitchFamily="18" charset="0"/>
            </a:rPr>
            <a:t>порядком реєстрації осіб для участі в ЗНО</a:t>
          </a:r>
          <a:endParaRPr lang="ru-RU" sz="1800" b="1" i="1" kern="1200" dirty="0"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1991741" y="1425979"/>
        <a:ext cx="1991741" cy="2267599"/>
      </dsp:txXfrm>
    </dsp:sp>
    <dsp:sp modelId="{1F016C49-7B69-4503-A677-F6BED4B18975}">
      <dsp:nvSpPr>
        <dsp:cNvPr id="0" name=""/>
        <dsp:cNvSpPr/>
      </dsp:nvSpPr>
      <dsp:spPr>
        <a:xfrm>
          <a:off x="3983482" y="873014"/>
          <a:ext cx="4657477" cy="1257993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10000">
              <a:schemeClr val="accent1">
                <a:alpha val="90000"/>
                <a:hueOff val="0"/>
                <a:satOff val="0"/>
                <a:lumOff val="0"/>
                <a:alphaOff val="-26667"/>
                <a:shade val="40000"/>
                <a:satMod val="200000"/>
              </a:schemeClr>
            </a:gs>
            <a:gs pos="65000">
              <a:schemeClr val="accent1">
                <a:alpha val="90000"/>
                <a:hueOff val="0"/>
                <a:satOff val="0"/>
                <a:lumOff val="0"/>
                <a:alphaOff val="-26667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6667"/>
                <a:tint val="70000"/>
                <a:shade val="100000"/>
                <a:satMod val="200000"/>
              </a:schemeClr>
            </a:gs>
          </a:gsLst>
          <a:lin ang="16200000" scaled="0"/>
        </a:gradFill>
        <a:ln>
          <a:noFill/>
        </a:ln>
        <a:effectLst>
          <a:outerShdw blurRad="50800" dist="38100" dir="27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flat" dir="t"/>
        </a:scene3d>
        <a:sp3d prstMaterial="dkEdge">
          <a:bevelT w="114300" h="1079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254000" bIns="199707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dirty="0">
            <a:solidFill>
              <a:srgbClr val="002060"/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3983482" y="1187512"/>
        <a:ext cx="4342979" cy="628997"/>
      </dsp:txXfrm>
    </dsp:sp>
    <dsp:sp modelId="{722EB94E-3F50-4E40-98CB-C0B9C92A33FE}">
      <dsp:nvSpPr>
        <dsp:cNvPr id="0" name=""/>
        <dsp:cNvSpPr/>
      </dsp:nvSpPr>
      <dsp:spPr>
        <a:xfrm>
          <a:off x="3983482" y="1845161"/>
          <a:ext cx="1991741" cy="228276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flat" dir="t"/>
        </a:scene3d>
        <a:sp3d prstMaterial="dkEdge">
          <a:bevelT w="114300" h="10795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err="1" smtClean="0">
              <a:latin typeface="Times New Roman" pitchFamily="18" charset="0"/>
              <a:ea typeface="+mn-ea"/>
              <a:cs typeface="Times New Roman" pitchFamily="18" charset="0"/>
            </a:rPr>
            <a:t>створенням</a:t>
          </a:r>
          <a:r>
            <a:rPr lang="ru-RU" sz="1800" b="1" i="1" kern="1200" dirty="0" smtClean="0"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ru-RU" sz="1800" b="1" i="1" kern="1200" dirty="0" err="1" smtClean="0">
              <a:latin typeface="Times New Roman" pitchFamily="18" charset="0"/>
              <a:ea typeface="+mn-ea"/>
              <a:cs typeface="Times New Roman" pitchFamily="18" charset="0"/>
            </a:rPr>
            <a:t>реєстраційної</a:t>
          </a:r>
          <a:r>
            <a:rPr lang="ru-RU" sz="1800" b="1" i="1" kern="1200" dirty="0" smtClean="0"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ru-RU" sz="1800" b="1" i="1" kern="1200" dirty="0" err="1" smtClean="0">
              <a:latin typeface="Times New Roman" pitchFamily="18" charset="0"/>
              <a:ea typeface="+mn-ea"/>
              <a:cs typeface="Times New Roman" pitchFamily="18" charset="0"/>
            </a:rPr>
            <a:t>картки</a:t>
          </a:r>
          <a:r>
            <a:rPr lang="ru-RU" sz="1800" b="1" i="1" kern="1200" dirty="0" smtClean="0"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ru-RU" sz="1800" b="1" i="1" kern="1200" dirty="0" err="1" smtClean="0">
              <a:latin typeface="Times New Roman" pitchFamily="18" charset="0"/>
              <a:ea typeface="+mn-ea"/>
              <a:cs typeface="Times New Roman" pitchFamily="18" charset="0"/>
            </a:rPr>
            <a:t>учасника</a:t>
          </a:r>
          <a:r>
            <a:rPr lang="ru-RU" sz="1800" b="1" i="1" kern="1200" dirty="0" smtClean="0">
              <a:latin typeface="Times New Roman" pitchFamily="18" charset="0"/>
              <a:ea typeface="+mn-ea"/>
              <a:cs typeface="Times New Roman" pitchFamily="18" charset="0"/>
            </a:rPr>
            <a:t> ЗНО</a:t>
          </a:r>
          <a:endParaRPr lang="ru-RU" sz="1800" b="1" i="1" kern="1200" dirty="0"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3983482" y="1845161"/>
        <a:ext cx="1991741" cy="2282761"/>
      </dsp:txXfrm>
    </dsp:sp>
    <dsp:sp modelId="{FCB2C4B8-51A5-44EE-A1FA-3B0FB9F65D50}">
      <dsp:nvSpPr>
        <dsp:cNvPr id="0" name=""/>
        <dsp:cNvSpPr/>
      </dsp:nvSpPr>
      <dsp:spPr>
        <a:xfrm>
          <a:off x="5975223" y="1292197"/>
          <a:ext cx="2665736" cy="1257993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10000">
              <a:schemeClr val="accent1">
                <a:alpha val="90000"/>
                <a:hueOff val="0"/>
                <a:satOff val="0"/>
                <a:lumOff val="0"/>
                <a:alphaOff val="-40000"/>
                <a:shade val="40000"/>
                <a:satMod val="200000"/>
              </a:schemeClr>
            </a:gs>
            <a:gs pos="65000">
              <a:schemeClr val="accent1">
                <a:alpha val="90000"/>
                <a:hueOff val="0"/>
                <a:satOff val="0"/>
                <a:lumOff val="0"/>
                <a:alphaOff val="-4000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tint val="70000"/>
                <a:shade val="100000"/>
                <a:satMod val="200000"/>
              </a:schemeClr>
            </a:gs>
          </a:gsLst>
          <a:lin ang="16200000" scaled="0"/>
        </a:gradFill>
        <a:ln>
          <a:noFill/>
        </a:ln>
        <a:effectLst>
          <a:outerShdw blurRad="50800" dist="38100" dir="27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flat" dir="t"/>
        </a:scene3d>
        <a:sp3d prstMaterial="dkEdge">
          <a:bevelT w="114300" h="1079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254000" bIns="199707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dirty="0">
            <a:solidFill>
              <a:srgbClr val="002060"/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5975223" y="1606695"/>
        <a:ext cx="2351238" cy="628997"/>
      </dsp:txXfrm>
    </dsp:sp>
    <dsp:sp modelId="{E93F4ACD-A739-4E80-B476-2B2F6F3E9C7F}">
      <dsp:nvSpPr>
        <dsp:cNvPr id="0" name=""/>
        <dsp:cNvSpPr/>
      </dsp:nvSpPr>
      <dsp:spPr>
        <a:xfrm>
          <a:off x="5975223" y="2264344"/>
          <a:ext cx="2009887" cy="230951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flat" dir="t"/>
        </a:scene3d>
        <a:sp3d prstMaterial="dkEdge">
          <a:bevelT w="114300" h="10795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i="1" kern="1200" dirty="0" smtClean="0">
              <a:latin typeface="Times New Roman" pitchFamily="18" charset="0"/>
              <a:ea typeface="+mn-ea"/>
              <a:cs typeface="Times New Roman" pitchFamily="18" charset="0"/>
            </a:rPr>
            <a:t>поданням реєстраційних документів для участі в ЗНО</a:t>
          </a:r>
          <a:endParaRPr lang="ru-RU" sz="1800" b="1" i="1" kern="1200" dirty="0"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5975223" y="2264344"/>
        <a:ext cx="2009887" cy="230951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BF4AF3-FAB8-444C-81AB-52C89640E279}">
      <dsp:nvSpPr>
        <dsp:cNvPr id="0" name=""/>
        <dsp:cNvSpPr/>
      </dsp:nvSpPr>
      <dsp:spPr>
        <a:xfrm>
          <a:off x="0" y="0"/>
          <a:ext cx="8496944" cy="2073830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3EB61A-2E04-409F-8F87-79F190ED3CE0}">
      <dsp:nvSpPr>
        <dsp:cNvPr id="0" name=""/>
        <dsp:cNvSpPr/>
      </dsp:nvSpPr>
      <dsp:spPr>
        <a:xfrm>
          <a:off x="624287" y="276510"/>
          <a:ext cx="1205089" cy="152080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>
          <a:noFill/>
        </a:ln>
        <a:effectLst>
          <a:outerShdw blurRad="50800" dist="38100" dir="2700000" rotWithShape="0">
            <a:srgbClr val="000000">
              <a:alpha val="37000"/>
            </a:srgbClr>
          </a:outerShdw>
        </a:effectLst>
        <a:scene3d>
          <a:camera prst="orthographicFront">
            <a:rot lat="0" lon="0" rev="0"/>
          </a:camera>
          <a:lightRig rig="flat" dir="t"/>
        </a:scene3d>
        <a:sp3d prstMaterial="dkEdge">
          <a:bevelT w="88900" h="8255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572025E-E8B8-4F94-94D0-DC22D7F762FB}">
      <dsp:nvSpPr>
        <dsp:cNvPr id="0" name=""/>
        <dsp:cNvSpPr/>
      </dsp:nvSpPr>
      <dsp:spPr>
        <a:xfrm rot="10800000">
          <a:off x="87938" y="2073830"/>
          <a:ext cx="1939639" cy="2534681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10000">
              <a:schemeClr val="dk2">
                <a:hueOff val="0"/>
                <a:satOff val="0"/>
                <a:lumOff val="0"/>
                <a:alphaOff val="0"/>
                <a:shade val="40000"/>
                <a:satMod val="200000"/>
              </a:schemeClr>
            </a:gs>
            <a:gs pos="65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70000"/>
                <a:shade val="100000"/>
                <a:satMod val="200000"/>
              </a:schemeClr>
            </a:gs>
          </a:gsLst>
          <a:lin ang="16200000" scaled="0"/>
        </a:gradFill>
        <a:ln>
          <a:noFill/>
        </a:ln>
        <a:effectLst>
          <a:outerShdw blurRad="50800" dist="38100" dir="2700000" rotWithShape="0">
            <a:srgbClr val="000000">
              <a:alpha val="37000"/>
            </a:srgbClr>
          </a:outerShdw>
        </a:effectLst>
        <a:scene3d>
          <a:camera prst="orthographicFront">
            <a:rot lat="0" lon="0" rev="0"/>
          </a:camera>
          <a:lightRig rig="flat" dir="t"/>
        </a:scene3d>
        <a:sp3d prstMaterial="dkEdge">
          <a:bevelT w="88900" h="8255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3152" tIns="274320" rIns="73152" bIns="113792" numCol="1" spcCol="1270" anchor="t" anchorCtr="0">
          <a:noAutofit/>
        </a:bodyPr>
        <a:lstStyle/>
        <a:p>
          <a:pPr lvl="0" algn="ctr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0" i="0" kern="12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Підготовка осіб, відповідальних за формування комплектів реєстраційних </a:t>
          </a:r>
          <a:r>
            <a:rPr lang="uk-UA" sz="1600" b="0" i="0" kern="12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документів</a:t>
          </a:r>
          <a:endParaRPr lang="uk-UA" sz="1600" b="0" i="0" kern="1200" dirty="0" smtClean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 rot="10800000">
        <a:off x="147589" y="2073830"/>
        <a:ext cx="1820337" cy="2475030"/>
      </dsp:txXfrm>
    </dsp:sp>
    <dsp:sp modelId="{BF646D7A-C7D0-4489-A68F-61F32B7DB0C6}">
      <dsp:nvSpPr>
        <dsp:cNvPr id="0" name=""/>
        <dsp:cNvSpPr/>
      </dsp:nvSpPr>
      <dsp:spPr>
        <a:xfrm>
          <a:off x="2488487" y="276510"/>
          <a:ext cx="1205089" cy="152080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>
          <a:noFill/>
        </a:ln>
        <a:effectLst>
          <a:outerShdw blurRad="50800" dist="38100" dir="2700000" rotWithShape="0">
            <a:srgbClr val="000000">
              <a:alpha val="37000"/>
            </a:srgbClr>
          </a:outerShdw>
        </a:effectLst>
        <a:scene3d>
          <a:camera prst="orthographicFront">
            <a:rot lat="0" lon="0" rev="0"/>
          </a:camera>
          <a:lightRig rig="flat" dir="t"/>
        </a:scene3d>
        <a:sp3d prstMaterial="dkEdge">
          <a:bevelT w="88900" h="8255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4B0666F-2CF1-4C21-A251-46E6EBFF7C1D}">
      <dsp:nvSpPr>
        <dsp:cNvPr id="0" name=""/>
        <dsp:cNvSpPr/>
      </dsp:nvSpPr>
      <dsp:spPr>
        <a:xfrm rot="10800000">
          <a:off x="2309712" y="2073830"/>
          <a:ext cx="1547744" cy="2534681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10000">
              <a:schemeClr val="dk2">
                <a:hueOff val="0"/>
                <a:satOff val="0"/>
                <a:lumOff val="0"/>
                <a:alphaOff val="0"/>
                <a:shade val="40000"/>
                <a:satMod val="200000"/>
              </a:schemeClr>
            </a:gs>
            <a:gs pos="65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70000"/>
                <a:shade val="100000"/>
                <a:satMod val="200000"/>
              </a:schemeClr>
            </a:gs>
          </a:gsLst>
          <a:lin ang="16200000" scaled="0"/>
        </a:gradFill>
        <a:ln>
          <a:noFill/>
        </a:ln>
        <a:effectLst>
          <a:outerShdw blurRad="50800" dist="38100" dir="2700000" rotWithShape="0">
            <a:srgbClr val="000000">
              <a:alpha val="37000"/>
            </a:srgbClr>
          </a:outerShdw>
        </a:effectLst>
        <a:scene3d>
          <a:camera prst="orthographicFront">
            <a:rot lat="0" lon="0" rev="0"/>
          </a:camera>
          <a:lightRig rig="flat" dir="t"/>
        </a:scene3d>
        <a:sp3d prstMaterial="dkEdge">
          <a:bevelT w="88900" h="8255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3152" tIns="274320" rIns="73152" bIns="113792" numCol="1" spcCol="1270" anchor="t" anchorCtr="0">
          <a:noAutofit/>
        </a:bodyPr>
        <a:lstStyle/>
        <a:p>
          <a:pPr lvl="0" algn="ctr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dirty="0" err="1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Надання</a:t>
          </a:r>
          <a:r>
            <a:rPr lang="ru-RU" sz="1600" b="0" i="0" kern="12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1600" b="0" i="0" kern="1200" dirty="0" err="1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інформації</a:t>
          </a:r>
          <a:r>
            <a:rPr lang="ru-RU" sz="1600" b="0" i="0" kern="12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</a:t>
          </a:r>
          <a:r>
            <a:rPr lang="ru-RU" sz="1600" b="0" i="0" kern="1200" dirty="0" err="1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щодо</a:t>
          </a:r>
          <a:r>
            <a:rPr lang="ru-RU" sz="1600" b="0" i="0" kern="12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порядку </a:t>
          </a:r>
          <a:r>
            <a:rPr lang="ru-RU" sz="1600" b="0" i="0" kern="1200" dirty="0" err="1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реєстрації</a:t>
          </a:r>
          <a:r>
            <a:rPr lang="ru-RU" sz="1600" b="0" i="0" kern="12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для </a:t>
          </a:r>
          <a:r>
            <a:rPr lang="ru-RU" sz="1600" b="0" i="0" kern="1200" dirty="0" err="1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участі</a:t>
          </a:r>
          <a:r>
            <a:rPr lang="ru-RU" sz="1600" b="0" i="0" kern="12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в </a:t>
          </a:r>
        </a:p>
        <a:p>
          <a:pPr lvl="0" algn="ctr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ЗНО-2018</a:t>
          </a:r>
        </a:p>
        <a:p>
          <a:pPr lvl="0" algn="ctr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b="0" i="0" kern="1200" dirty="0" smtClean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lvl="0" algn="ctr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b="0" i="0" kern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 rot="10800000">
        <a:off x="2357310" y="2073830"/>
        <a:ext cx="1452548" cy="2487083"/>
      </dsp:txXfrm>
    </dsp:sp>
    <dsp:sp modelId="{41BC1ABA-1F87-4B1E-94EC-41724CD12655}">
      <dsp:nvSpPr>
        <dsp:cNvPr id="0" name=""/>
        <dsp:cNvSpPr/>
      </dsp:nvSpPr>
      <dsp:spPr>
        <a:xfrm>
          <a:off x="4184529" y="276510"/>
          <a:ext cx="1205089" cy="152080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>
          <a:noFill/>
        </a:ln>
        <a:effectLst>
          <a:outerShdw blurRad="50800" dist="38100" dir="2700000" rotWithShape="0">
            <a:srgbClr val="000000">
              <a:alpha val="37000"/>
            </a:srgbClr>
          </a:outerShdw>
        </a:effectLst>
        <a:scene3d>
          <a:camera prst="orthographicFront">
            <a:rot lat="0" lon="0" rev="0"/>
          </a:camera>
          <a:lightRig rig="flat" dir="t"/>
        </a:scene3d>
        <a:sp3d prstMaterial="dkEdge">
          <a:bevelT w="88900" h="8255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284ED54-4761-44DA-8086-D5FD397A1C95}">
      <dsp:nvSpPr>
        <dsp:cNvPr id="0" name=""/>
        <dsp:cNvSpPr/>
      </dsp:nvSpPr>
      <dsp:spPr>
        <a:xfrm rot="10800000">
          <a:off x="6893621" y="2073830"/>
          <a:ext cx="1603322" cy="2534681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10000">
              <a:schemeClr val="dk2">
                <a:hueOff val="0"/>
                <a:satOff val="0"/>
                <a:lumOff val="0"/>
                <a:alphaOff val="0"/>
                <a:shade val="40000"/>
                <a:satMod val="200000"/>
              </a:schemeClr>
            </a:gs>
            <a:gs pos="65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70000"/>
                <a:shade val="100000"/>
                <a:satMod val="200000"/>
              </a:schemeClr>
            </a:gs>
          </a:gsLst>
          <a:lin ang="16200000" scaled="0"/>
        </a:gradFill>
        <a:ln>
          <a:noFill/>
        </a:ln>
        <a:effectLst>
          <a:outerShdw blurRad="50800" dist="38100" dir="2700000" rotWithShape="0">
            <a:srgbClr val="000000">
              <a:alpha val="37000"/>
            </a:srgbClr>
          </a:outerShdw>
        </a:effectLst>
        <a:scene3d>
          <a:camera prst="orthographicFront">
            <a:rot lat="0" lon="0" rev="0"/>
          </a:camera>
          <a:lightRig rig="flat" dir="t"/>
        </a:scene3d>
        <a:sp3d prstMaterial="dkEdge">
          <a:bevelT w="88900" h="8255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3152" tIns="274320" rIns="73152" bIns="113792" numCol="1" spcCol="1270" anchor="t" anchorCtr="0">
          <a:noAutofit/>
        </a:bodyPr>
        <a:lstStyle/>
        <a:p>
          <a:pPr lvl="0" algn="ctr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dirty="0" err="1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Здійснення</a:t>
          </a:r>
          <a:r>
            <a:rPr lang="ru-RU" sz="1600" b="0" i="0" kern="12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контролю за станом та </a:t>
          </a:r>
          <a:r>
            <a:rPr lang="ru-RU" sz="1600" b="0" i="0" kern="1200" dirty="0" err="1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перебігом</a:t>
          </a:r>
          <a:r>
            <a:rPr lang="ru-RU" sz="1600" b="0" i="0" kern="12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1600" b="0" i="0" kern="1200" dirty="0" err="1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реєстрації</a:t>
          </a:r>
          <a:r>
            <a:rPr lang="ru-RU" sz="1600" b="0" i="0" kern="12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на </a:t>
          </a:r>
          <a:r>
            <a:rPr lang="ru-RU" sz="1600" b="0" i="0" kern="1200" dirty="0" err="1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сторінці</a:t>
          </a:r>
          <a:r>
            <a:rPr lang="ru-RU" sz="1600" b="0" i="0" kern="12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“</a:t>
          </a:r>
          <a:r>
            <a:rPr lang="ru-RU" sz="1600" b="0" i="0" kern="1200" dirty="0" err="1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Керівникам</a:t>
          </a:r>
          <a:r>
            <a:rPr lang="ru-RU" sz="1600" b="0" i="0" kern="12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1600" b="0" i="0" kern="1200" dirty="0" err="1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закладів</a:t>
          </a:r>
          <a:r>
            <a:rPr lang="ru-RU" sz="1600" b="0" i="0" kern="12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1600" b="0" i="0" kern="1200" dirty="0" err="1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освіти</a:t>
          </a:r>
          <a:r>
            <a:rPr lang="ru-RU" sz="1600" b="0" i="0" kern="12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” (на </a:t>
          </a:r>
          <a:r>
            <a:rPr lang="ru-RU" sz="1600" b="0" i="0" kern="1200" dirty="0" err="1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всіх</a:t>
          </a:r>
          <a:r>
            <a:rPr lang="ru-RU" sz="1600" b="0" i="0" kern="12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1600" b="0" i="0" kern="1200" dirty="0" err="1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етапах</a:t>
          </a:r>
          <a:r>
            <a:rPr lang="ru-RU" sz="1600" b="0" i="0" kern="12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1600" b="0" i="0" kern="1200" dirty="0" err="1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реєстрації</a:t>
          </a:r>
          <a:r>
            <a:rPr lang="ru-RU" sz="1600" b="0" i="0" kern="12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та </a:t>
          </a:r>
          <a:r>
            <a:rPr lang="ru-RU" sz="1600" b="0" i="0" kern="1200" dirty="0" err="1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проведення</a:t>
          </a:r>
          <a:r>
            <a:rPr lang="ru-RU" sz="1600" b="0" i="0" kern="12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ЗНО) </a:t>
          </a:r>
        </a:p>
        <a:p>
          <a:pPr lvl="0" algn="ctr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b="1" i="0" kern="1200" dirty="0">
            <a:latin typeface="Corbel"/>
            <a:ea typeface="+mn-ea"/>
            <a:cs typeface="+mn-cs"/>
          </a:endParaRPr>
        </a:p>
      </dsp:txBody>
      <dsp:txXfrm rot="10800000">
        <a:off x="6942929" y="2073830"/>
        <a:ext cx="1504706" cy="2485373"/>
      </dsp:txXfrm>
    </dsp:sp>
    <dsp:sp modelId="{D88C7409-AB93-4FE3-A61D-F51EE8A4B008}">
      <dsp:nvSpPr>
        <dsp:cNvPr id="0" name=""/>
        <dsp:cNvSpPr/>
      </dsp:nvSpPr>
      <dsp:spPr>
        <a:xfrm>
          <a:off x="5709244" y="276510"/>
          <a:ext cx="1205089" cy="152080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>
          <a:noFill/>
        </a:ln>
        <a:effectLst>
          <a:outerShdw blurRad="50800" dist="38100" dir="2700000" rotWithShape="0">
            <a:srgbClr val="000000">
              <a:alpha val="37000"/>
            </a:srgbClr>
          </a:outerShdw>
        </a:effectLst>
        <a:scene3d>
          <a:camera prst="orthographicFront">
            <a:rot lat="0" lon="0" rev="0"/>
          </a:camera>
          <a:lightRig rig="flat" dir="t"/>
        </a:scene3d>
        <a:sp3d prstMaterial="dkEdge">
          <a:bevelT w="88900" h="8255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7B5BDBA-3C7A-41F1-8C33-F13937A84B36}">
      <dsp:nvSpPr>
        <dsp:cNvPr id="0" name=""/>
        <dsp:cNvSpPr/>
      </dsp:nvSpPr>
      <dsp:spPr>
        <a:xfrm rot="10800000">
          <a:off x="5888923" y="2073830"/>
          <a:ext cx="845731" cy="2534681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10000">
              <a:schemeClr val="dk2">
                <a:hueOff val="0"/>
                <a:satOff val="0"/>
                <a:lumOff val="0"/>
                <a:alphaOff val="0"/>
                <a:shade val="40000"/>
                <a:satMod val="200000"/>
              </a:schemeClr>
            </a:gs>
            <a:gs pos="65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70000"/>
                <a:shade val="100000"/>
                <a:satMod val="200000"/>
              </a:schemeClr>
            </a:gs>
          </a:gsLst>
          <a:lin ang="16200000" scaled="0"/>
        </a:gradFill>
        <a:ln>
          <a:noFill/>
        </a:ln>
        <a:effectLst>
          <a:outerShdw blurRad="50800" dist="38100" dir="2700000" rotWithShape="0">
            <a:srgbClr val="000000">
              <a:alpha val="37000"/>
            </a:srgbClr>
          </a:outerShdw>
        </a:effectLst>
        <a:scene3d>
          <a:camera prst="orthographicFront">
            <a:rot lat="0" lon="0" rev="0"/>
          </a:camera>
          <a:lightRig rig="flat" dir="t"/>
        </a:scene3d>
        <a:sp3d prstMaterial="dkEdge">
          <a:bevelT w="88900" h="8255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3152" tIns="274320" rIns="73152" bIns="113792" numCol="1" spcCol="1270" anchor="t" anchorCtr="0">
          <a:noAutofit/>
        </a:bodyPr>
        <a:lstStyle/>
        <a:p>
          <a:pPr lvl="0" algn="ctr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dirty="0" err="1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Формування</a:t>
          </a:r>
          <a:r>
            <a:rPr lang="ru-RU" sz="1600" b="0" i="0" kern="12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1600" b="0" i="0" kern="1200" dirty="0" err="1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комплектів</a:t>
          </a:r>
          <a:r>
            <a:rPr lang="ru-RU" sz="1600" b="0" i="0" kern="12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1600" b="0" i="0" kern="1200" dirty="0" err="1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реєстраційних</a:t>
          </a:r>
          <a:r>
            <a:rPr lang="ru-RU" sz="1600" b="0" i="0" kern="12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1600" b="0" i="0" kern="1200" dirty="0" err="1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документів</a:t>
          </a:r>
          <a:endParaRPr lang="ru-RU" sz="1600" b="0" i="0" kern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 rot="10800000">
        <a:off x="5914932" y="2073830"/>
        <a:ext cx="793713" cy="2508672"/>
      </dsp:txXfrm>
    </dsp:sp>
    <dsp:sp modelId="{B68F94D2-D73D-420A-802B-DFDC9BE4ED4C}">
      <dsp:nvSpPr>
        <dsp:cNvPr id="0" name=""/>
        <dsp:cNvSpPr/>
      </dsp:nvSpPr>
      <dsp:spPr>
        <a:xfrm>
          <a:off x="7034842" y="276510"/>
          <a:ext cx="1205089" cy="152080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>
          <a:noFill/>
        </a:ln>
        <a:effectLst>
          <a:outerShdw blurRad="50800" dist="38100" dir="2700000" rotWithShape="0">
            <a:srgbClr val="000000">
              <a:alpha val="37000"/>
            </a:srgbClr>
          </a:outerShdw>
        </a:effectLst>
        <a:scene3d>
          <a:camera prst="orthographicFront">
            <a:rot lat="0" lon="0" rev="0"/>
          </a:camera>
          <a:lightRig rig="flat" dir="t"/>
        </a:scene3d>
        <a:sp3d prstMaterial="dkEdge">
          <a:bevelT w="88900" h="8255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B706799-997B-4F74-B652-58B58A51EA58}">
      <dsp:nvSpPr>
        <dsp:cNvPr id="0" name=""/>
        <dsp:cNvSpPr/>
      </dsp:nvSpPr>
      <dsp:spPr>
        <a:xfrm rot="10800000">
          <a:off x="3960443" y="2073830"/>
          <a:ext cx="1205089" cy="2534681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10000">
              <a:schemeClr val="dk2">
                <a:hueOff val="0"/>
                <a:satOff val="0"/>
                <a:lumOff val="0"/>
                <a:alphaOff val="0"/>
                <a:shade val="40000"/>
                <a:satMod val="200000"/>
              </a:schemeClr>
            </a:gs>
            <a:gs pos="65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70000"/>
                <a:shade val="100000"/>
                <a:satMod val="200000"/>
              </a:schemeClr>
            </a:gs>
          </a:gsLst>
          <a:lin ang="16200000" scaled="0"/>
        </a:gradFill>
        <a:ln>
          <a:noFill/>
        </a:ln>
        <a:effectLst>
          <a:outerShdw blurRad="50800" dist="38100" dir="2700000" rotWithShape="0">
            <a:srgbClr val="000000">
              <a:alpha val="37000"/>
            </a:srgbClr>
          </a:outerShdw>
        </a:effectLst>
        <a:scene3d>
          <a:camera prst="orthographicFront">
            <a:rot lat="0" lon="0" rev="0"/>
          </a:camera>
          <a:lightRig rig="flat" dir="t"/>
        </a:scene3d>
        <a:sp3d prstMaterial="dkEdge">
          <a:bevelT w="88900" h="8255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3152" tIns="274320" rIns="73152" bIns="113792" numCol="1" spcCol="1270" anchor="t" anchorCtr="0">
          <a:noAutofit/>
        </a:bodyPr>
        <a:lstStyle/>
        <a:p>
          <a:pPr lvl="0" algn="ctr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b="0" i="0" kern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 rot="10800000">
        <a:off x="3997504" y="2073830"/>
        <a:ext cx="1130967" cy="249762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18D86B-8741-4A36-8357-150D6728FF28}">
      <dsp:nvSpPr>
        <dsp:cNvPr id="0" name=""/>
        <dsp:cNvSpPr/>
      </dsp:nvSpPr>
      <dsp:spPr>
        <a:xfrm>
          <a:off x="-4981986" y="-783865"/>
          <a:ext cx="6093694" cy="6093694"/>
        </a:xfrm>
        <a:prstGeom prst="blockArc">
          <a:avLst>
            <a:gd name="adj1" fmla="val 18900000"/>
            <a:gd name="adj2" fmla="val 2700000"/>
            <a:gd name="adj3" fmla="val 354"/>
          </a:avLst>
        </a:prstGeom>
        <a:noFill/>
        <a:ln w="22225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E848DC-315D-4D72-B18E-26D282845EE7}">
      <dsp:nvSpPr>
        <dsp:cNvPr id="0" name=""/>
        <dsp:cNvSpPr/>
      </dsp:nvSpPr>
      <dsp:spPr>
        <a:xfrm>
          <a:off x="1287103" y="452596"/>
          <a:ext cx="6491101" cy="905192"/>
        </a:xfrm>
        <a:prstGeom prst="roundRect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38100" cap="flat" cmpd="sng" algn="ctr">
          <a:solidFill>
            <a:srgbClr val="333399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"/>
        </a:scene3d>
        <a:sp3d prstMaterial="dkEdge">
          <a:bevelT w="63500" h="57150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18497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itchFamily="18" charset="0"/>
              <a:ea typeface="+mn-ea"/>
              <a:cs typeface="Times New Roman" pitchFamily="18" charset="0"/>
            </a:rPr>
            <a:t>Основні нормативні документи ЗНО – 2018, терміни реєстрації для участі в ЗНО, графіки проведення ЗНО, наочні матеріали тощо </a:t>
          </a:r>
          <a:endParaRPr lang="ru-RU" sz="1800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1331291" y="496784"/>
        <a:ext cx="6402725" cy="816816"/>
      </dsp:txXfrm>
    </dsp:sp>
    <dsp:sp modelId="{A9B3FF22-107A-43F4-8B32-CAACA5A8A778}">
      <dsp:nvSpPr>
        <dsp:cNvPr id="0" name=""/>
        <dsp:cNvSpPr/>
      </dsp:nvSpPr>
      <dsp:spPr>
        <a:xfrm>
          <a:off x="232436" y="360040"/>
          <a:ext cx="1422442" cy="113149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22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14C430-8281-401F-A051-2313FEC42447}">
      <dsp:nvSpPr>
        <dsp:cNvPr id="0" name=""/>
        <dsp:cNvSpPr/>
      </dsp:nvSpPr>
      <dsp:spPr>
        <a:xfrm>
          <a:off x="1598898" y="1594270"/>
          <a:ext cx="6196549" cy="1337422"/>
        </a:xfrm>
        <a:prstGeom prst="roundRect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38100" cap="flat" cmpd="sng" algn="ctr">
          <a:solidFill>
            <a:srgbClr val="333399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"/>
        </a:scene3d>
        <a:sp3d prstMaterial="dkEdge">
          <a:bevelT w="63500" h="57150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18497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itchFamily="18" charset="0"/>
              <a:ea typeface="+mn-ea"/>
              <a:cs typeface="Times New Roman" pitchFamily="18" charset="0"/>
            </a:rPr>
            <a:t>Інформаційні куточки у предметних кабінетах з питань  ЗНО: програми з предметів ЗНО, специфікації сертифікаційних робіт, методичні рекомендації щодо підготовки до ЗНО та інше.</a:t>
          </a:r>
          <a:endParaRPr lang="ru-RU" sz="1800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1664186" y="1659558"/>
        <a:ext cx="6065973" cy="1206846"/>
      </dsp:txXfrm>
    </dsp:sp>
    <dsp:sp modelId="{5C25F6FC-027C-478C-A9E0-E71BF4BCD1C1}">
      <dsp:nvSpPr>
        <dsp:cNvPr id="0" name=""/>
        <dsp:cNvSpPr/>
      </dsp:nvSpPr>
      <dsp:spPr>
        <a:xfrm>
          <a:off x="117878" y="1656185"/>
          <a:ext cx="1453728" cy="11314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E57824-D984-4B71-BC6E-E221BE534F2A}">
      <dsp:nvSpPr>
        <dsp:cNvPr id="0" name=""/>
        <dsp:cNvSpPr/>
      </dsp:nvSpPr>
      <dsp:spPr>
        <a:xfrm>
          <a:off x="763184" y="3168174"/>
          <a:ext cx="7538938" cy="905192"/>
        </a:xfrm>
        <a:prstGeom prst="roundRect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38100" cap="flat" cmpd="sng" algn="ctr">
          <a:solidFill>
            <a:srgbClr val="333399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"/>
        </a:scene3d>
        <a:sp3d prstMaterial="dkEdge">
          <a:bevelT w="63500" h="57150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18497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itchFamily="18" charset="0"/>
              <a:ea typeface="+mn-ea"/>
              <a:cs typeface="Times New Roman" pitchFamily="18" charset="0"/>
            </a:rPr>
            <a:t>    </a:t>
          </a:r>
          <a:r>
            <a:rPr lang="uk-UA" sz="1800" kern="1200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itchFamily="18" charset="0"/>
              <a:ea typeface="+mn-ea"/>
              <a:cs typeface="Times New Roman" pitchFamily="18" charset="0"/>
            </a:rPr>
            <a:t>Сторінка з питань ЗНО на сайті закладів освіти з          посиланням на сайти УЦОЯО,ОРЦОЯО</a:t>
          </a:r>
          <a:endParaRPr lang="ru-RU" sz="1800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807372" y="3212362"/>
        <a:ext cx="7450562" cy="816816"/>
      </dsp:txXfrm>
    </dsp:sp>
    <dsp:sp modelId="{DA879523-89BF-47AB-B3D2-BD79B3ABBF01}">
      <dsp:nvSpPr>
        <dsp:cNvPr id="0" name=""/>
        <dsp:cNvSpPr/>
      </dsp:nvSpPr>
      <dsp:spPr>
        <a:xfrm>
          <a:off x="72058" y="1656185"/>
          <a:ext cx="1671415" cy="1131490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2225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B55C49-69BF-4A0C-9456-694FC6BFDCA2}">
      <dsp:nvSpPr>
        <dsp:cNvPr id="0" name=""/>
        <dsp:cNvSpPr/>
      </dsp:nvSpPr>
      <dsp:spPr>
        <a:xfrm>
          <a:off x="2861372" y="0"/>
          <a:ext cx="2408720" cy="240872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"/>
        </a:scene3d>
        <a:sp3d prstMaterial="dkEdge">
          <a:bevelT w="63500" h="57150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6500" kern="1200" dirty="0" smtClean="0">
              <a:latin typeface="Impact" panose="020B0806030902050204"/>
              <a:ea typeface="+mn-ea"/>
              <a:cs typeface="+mn-cs"/>
            </a:rPr>
            <a:t>ЗМІ</a:t>
          </a:r>
          <a:endParaRPr lang="ru-RU" sz="6500" kern="1200" dirty="0">
            <a:latin typeface="Impact" panose="020B0806030902050204"/>
            <a:ea typeface="+mn-ea"/>
            <a:cs typeface="+mn-cs"/>
          </a:endParaRPr>
        </a:p>
      </dsp:txBody>
      <dsp:txXfrm>
        <a:off x="3214121" y="352749"/>
        <a:ext cx="1703222" cy="1703222"/>
      </dsp:txXfrm>
    </dsp:sp>
    <dsp:sp modelId="{7B39A84C-B797-49D9-B53E-704BCCEB7E2F}">
      <dsp:nvSpPr>
        <dsp:cNvPr id="0" name=""/>
        <dsp:cNvSpPr/>
      </dsp:nvSpPr>
      <dsp:spPr>
        <a:xfrm rot="10726992">
          <a:off x="1274666" y="710703"/>
          <a:ext cx="1631068" cy="720802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"/>
        </a:scene3d>
        <a:sp3d prstMaterial="dkEdge">
          <a:bevelT w="63500" h="5715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DC418E9-4362-47E0-8677-B08D03BBC04A}">
      <dsp:nvSpPr>
        <dsp:cNvPr id="0" name=""/>
        <dsp:cNvSpPr/>
      </dsp:nvSpPr>
      <dsp:spPr>
        <a:xfrm>
          <a:off x="0" y="62531"/>
          <a:ext cx="2288284" cy="18306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"/>
        </a:scene3d>
        <a:sp3d prstMaterial="dkEdge">
          <a:bevelT w="63500" h="57150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latin typeface="Arial" pitchFamily="34" charset="0"/>
              <a:ea typeface="+mn-ea"/>
              <a:cs typeface="Arial" pitchFamily="34" charset="0"/>
            </a:rPr>
            <a:t>Друковані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>
              <a:latin typeface="Arial" pitchFamily="34" charset="0"/>
              <a:ea typeface="+mn-ea"/>
              <a:cs typeface="Arial" pitchFamily="34" charset="0"/>
            </a:rPr>
            <a:t>(газети, журнали, бюлетені, книжки)</a:t>
          </a:r>
          <a:endParaRPr lang="ru-RU" sz="1600" kern="1200" dirty="0">
            <a:latin typeface="Arial" pitchFamily="34" charset="0"/>
            <a:ea typeface="+mn-ea"/>
            <a:cs typeface="Arial" pitchFamily="34" charset="0"/>
          </a:endParaRPr>
        </a:p>
      </dsp:txBody>
      <dsp:txXfrm>
        <a:off x="53617" y="116148"/>
        <a:ext cx="2181050" cy="1723393"/>
      </dsp:txXfrm>
    </dsp:sp>
    <dsp:sp modelId="{8A4560D4-CCE8-4996-B1DE-83D81D28BB8C}">
      <dsp:nvSpPr>
        <dsp:cNvPr id="0" name=""/>
        <dsp:cNvSpPr/>
      </dsp:nvSpPr>
      <dsp:spPr>
        <a:xfrm>
          <a:off x="5330548" y="638615"/>
          <a:ext cx="1416086" cy="686485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"/>
        </a:scene3d>
        <a:sp3d prstMaterial="dkEdge">
          <a:bevelT w="63500" h="5715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618A0CB-FD21-4E96-9B0B-2B7FD7D16885}">
      <dsp:nvSpPr>
        <dsp:cNvPr id="0" name=""/>
        <dsp:cNvSpPr/>
      </dsp:nvSpPr>
      <dsp:spPr>
        <a:xfrm>
          <a:off x="5937863" y="62526"/>
          <a:ext cx="2288284" cy="18306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"/>
        </a:scene3d>
        <a:sp3d prstMaterial="dkEdge">
          <a:bevelT w="63500" h="57150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latin typeface="Arial" pitchFamily="34" charset="0"/>
              <a:ea typeface="+mn-ea"/>
              <a:cs typeface="Arial" pitchFamily="34" charset="0"/>
            </a:rPr>
            <a:t>Електронні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>
              <a:latin typeface="Arial" pitchFamily="34" charset="0"/>
              <a:ea typeface="+mn-ea"/>
              <a:cs typeface="Arial" pitchFamily="34" charset="0"/>
            </a:rPr>
            <a:t>(радіо, телебачення, Інтернет)</a:t>
          </a:r>
          <a:endParaRPr lang="ru-RU" sz="1600" kern="1200" dirty="0">
            <a:latin typeface="Arial" pitchFamily="34" charset="0"/>
            <a:ea typeface="+mn-ea"/>
            <a:cs typeface="Arial" pitchFamily="34" charset="0"/>
          </a:endParaRPr>
        </a:p>
      </dsp:txBody>
      <dsp:txXfrm>
        <a:off x="5991480" y="116143"/>
        <a:ext cx="2181050" cy="172339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B55C49-69BF-4A0C-9456-694FC6BFDCA2}">
      <dsp:nvSpPr>
        <dsp:cNvPr id="0" name=""/>
        <dsp:cNvSpPr/>
      </dsp:nvSpPr>
      <dsp:spPr>
        <a:xfrm>
          <a:off x="3157937" y="21480"/>
          <a:ext cx="1925173" cy="11861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"/>
        </a:scene3d>
        <a:sp3d prstMaterial="dkEdge">
          <a:bevelT w="63500" h="57150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4925" tIns="34925" rIns="34925" bIns="34925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5500" kern="1200" dirty="0" smtClean="0">
              <a:latin typeface="Impact" panose="020B0806030902050204"/>
              <a:ea typeface="+mn-ea"/>
              <a:cs typeface="+mn-cs"/>
            </a:rPr>
            <a:t>ЗМІ</a:t>
          </a:r>
          <a:endParaRPr lang="ru-RU" sz="5500" kern="1200" dirty="0">
            <a:latin typeface="Impact" panose="020B0806030902050204"/>
            <a:ea typeface="+mn-ea"/>
            <a:cs typeface="+mn-cs"/>
          </a:endParaRPr>
        </a:p>
      </dsp:txBody>
      <dsp:txXfrm>
        <a:off x="3439872" y="195191"/>
        <a:ext cx="1361303" cy="838752"/>
      </dsp:txXfrm>
    </dsp:sp>
    <dsp:sp modelId="{7B39A84C-B797-49D9-B53E-704BCCEB7E2F}">
      <dsp:nvSpPr>
        <dsp:cNvPr id="0" name=""/>
        <dsp:cNvSpPr/>
      </dsp:nvSpPr>
      <dsp:spPr>
        <a:xfrm rot="10668529">
          <a:off x="1392870" y="249075"/>
          <a:ext cx="1781322" cy="712860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"/>
        </a:scene3d>
        <a:sp3d prstMaterial="dkEdge">
          <a:bevelT w="63500" h="5715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DC418E9-4362-47E0-8677-B08D03BBC04A}">
      <dsp:nvSpPr>
        <dsp:cNvPr id="0" name=""/>
        <dsp:cNvSpPr/>
      </dsp:nvSpPr>
      <dsp:spPr>
        <a:xfrm>
          <a:off x="88067" y="139157"/>
          <a:ext cx="2376201" cy="11684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"/>
        </a:scene3d>
        <a:sp3d prstMaterial="dkEdge">
          <a:bevelT w="63500" h="57150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latin typeface="Arial" pitchFamily="34" charset="0"/>
              <a:ea typeface="+mn-ea"/>
              <a:cs typeface="Arial" pitchFamily="34" charset="0"/>
            </a:rPr>
            <a:t>Друковані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>
              <a:latin typeface="Arial" pitchFamily="34" charset="0"/>
              <a:ea typeface="+mn-ea"/>
              <a:cs typeface="Arial" pitchFamily="34" charset="0"/>
            </a:rPr>
            <a:t>(газети, журнали, бюлетені, книжки)</a:t>
          </a:r>
          <a:endParaRPr lang="ru-RU" sz="1600" kern="1200" dirty="0">
            <a:latin typeface="Arial" pitchFamily="34" charset="0"/>
            <a:ea typeface="+mn-ea"/>
            <a:cs typeface="Arial" pitchFamily="34" charset="0"/>
          </a:endParaRPr>
        </a:p>
      </dsp:txBody>
      <dsp:txXfrm>
        <a:off x="122291" y="173381"/>
        <a:ext cx="2307753" cy="1100034"/>
      </dsp:txXfrm>
    </dsp:sp>
    <dsp:sp modelId="{8A4560D4-CCE8-4996-B1DE-83D81D28BB8C}">
      <dsp:nvSpPr>
        <dsp:cNvPr id="0" name=""/>
        <dsp:cNvSpPr/>
      </dsp:nvSpPr>
      <dsp:spPr>
        <a:xfrm rot="21585627">
          <a:off x="5127820" y="236210"/>
          <a:ext cx="1534747" cy="712860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"/>
        </a:scene3d>
        <a:sp3d prstMaterial="dkEdge">
          <a:bevelT w="63500" h="5715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618A0CB-FD21-4E96-9B0B-2B7FD7D16885}">
      <dsp:nvSpPr>
        <dsp:cNvPr id="0" name=""/>
        <dsp:cNvSpPr/>
      </dsp:nvSpPr>
      <dsp:spPr>
        <a:xfrm>
          <a:off x="5632710" y="139177"/>
          <a:ext cx="2148870" cy="9291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"/>
        </a:scene3d>
        <a:sp3d prstMaterial="dkEdge">
          <a:bevelT w="63500" h="57150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latin typeface="Arial" pitchFamily="34" charset="0"/>
              <a:ea typeface="+mn-ea"/>
              <a:cs typeface="Arial" pitchFamily="34" charset="0"/>
            </a:rPr>
            <a:t>Електронні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>
              <a:latin typeface="Arial" pitchFamily="34" charset="0"/>
              <a:ea typeface="+mn-ea"/>
              <a:cs typeface="Arial" pitchFamily="34" charset="0"/>
            </a:rPr>
            <a:t>(радіо, телебачення, Інтернет)</a:t>
          </a:r>
          <a:endParaRPr lang="ru-RU" sz="1600" kern="1200" dirty="0">
            <a:latin typeface="Arial" pitchFamily="34" charset="0"/>
            <a:ea typeface="+mn-ea"/>
            <a:cs typeface="Arial" pitchFamily="34" charset="0"/>
          </a:endParaRPr>
        </a:p>
      </dsp:txBody>
      <dsp:txXfrm>
        <a:off x="5659924" y="166391"/>
        <a:ext cx="2094442" cy="8747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7C4E78-AB6C-4C7D-8F50-F4BAC80D7018}" type="datetimeFigureOut">
              <a:rPr lang="ru-RU" smtClean="0"/>
              <a:t>11.01.2018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C0C9D2-E3F1-47EE-AA69-A743F26978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687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0C9D2-E3F1-47EE-AA69-A743F2697884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211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083755-6506-4885-961C-122A9414ABFE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234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0035A-FD80-46DF-89C3-C164B8E267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CEB0F-6F70-4883-991C-25F76AF39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50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78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6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 userDrawn="1"/>
        </p:nvSpPr>
        <p:spPr bwMode="gray">
          <a:xfrm>
            <a:off x="502920" y="1984248"/>
            <a:ext cx="8211312" cy="2953512"/>
          </a:xfrm>
          <a:prstGeom prst="roundRect">
            <a:avLst>
              <a:gd name="adj" fmla="val 5521"/>
            </a:avLst>
          </a:prstGeom>
          <a:gradFill>
            <a:gsLst>
              <a:gs pos="0">
                <a:schemeClr val="bg1">
                  <a:alpha val="79000"/>
                </a:schemeClr>
              </a:gs>
              <a:gs pos="30000">
                <a:schemeClr val="bg2"/>
              </a:gs>
              <a:gs pos="66000">
                <a:schemeClr val="bg2"/>
              </a:gs>
              <a:gs pos="100000">
                <a:schemeClr val="bg1">
                  <a:alpha val="61000"/>
                </a:schemeClr>
              </a:gs>
            </a:gsLst>
            <a:lin ang="5400000" scaled="1"/>
          </a:gradFill>
          <a:ln w="38100">
            <a:solidFill>
              <a:schemeClr val="bg2">
                <a:lumMod val="20000"/>
                <a:lumOff val="80000"/>
              </a:schemeClr>
            </a:solidFill>
          </a:ln>
          <a:effectLst>
            <a:outerShdw sx="1000" sy="1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 extrusionH="76200" prstMaterial="matte">
            <a:bevelT w="50800" h="50800" prst="softRound"/>
            <a:bevelB w="50800" h="50800" prst="softRound"/>
            <a:extrusionClr>
              <a:schemeClr val="bg2">
                <a:lumMod val="50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713232" y="2432304"/>
            <a:ext cx="7772400" cy="1353312"/>
          </a:xfrm>
        </p:spPr>
        <p:txBody>
          <a:bodyPr>
            <a:noAutofit/>
            <a:scene3d>
              <a:camera prst="orthographicFront"/>
              <a:lightRig rig="flat" dir="t">
                <a:rot lat="0" lon="0" rev="6600000"/>
              </a:lightRig>
            </a:scene3d>
            <a:sp3d extrusionH="25400" contourW="8890">
              <a:bevelT w="38100" h="31750"/>
              <a:contourClr>
                <a:schemeClr val="tx2">
                  <a:lumMod val="90000"/>
                </a:schemeClr>
              </a:contourClr>
            </a:sp3d>
          </a:bodyPr>
          <a:lstStyle>
            <a:lvl1pPr>
              <a:defRPr sz="4800">
                <a:gradFill>
                  <a:gsLst>
                    <a:gs pos="0">
                      <a:schemeClr val="tx2"/>
                    </a:gs>
                    <a:gs pos="75000">
                      <a:schemeClr val="tx2">
                        <a:lumMod val="75000"/>
                      </a:schemeClr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5400000" scaled="0"/>
                </a:gradFill>
                <a:effectLst>
                  <a:outerShdw blurRad="50800" dist="39370" dir="5460000" algn="ctr" rotWithShape="0">
                    <a:srgbClr val="000000">
                      <a:alpha val="38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353312" y="3785616"/>
            <a:ext cx="6400800" cy="758952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74F69-8E03-49F7-AC37-2962A3EDDBF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1/11/2018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2273-301A-4085-84BF-85A9ACA0E44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Rounded Rectangle 9"/>
          <p:cNvSpPr/>
          <p:nvPr userDrawn="1"/>
        </p:nvSpPr>
        <p:spPr bwMode="gray">
          <a:xfrm>
            <a:off x="859536" y="1719072"/>
            <a:ext cx="7498080" cy="429768"/>
          </a:xfrm>
          <a:prstGeom prst="roundRect">
            <a:avLst>
              <a:gd name="adj" fmla="val 23050"/>
            </a:avLst>
          </a:prstGeom>
          <a:gradFill>
            <a:gsLst>
              <a:gs pos="0">
                <a:schemeClr val="bg2">
                  <a:lumMod val="75000"/>
                </a:schemeClr>
              </a:gs>
              <a:gs pos="67000">
                <a:schemeClr val="bg2">
                  <a:lumMod val="60000"/>
                  <a:lumOff val="40000"/>
                </a:schemeClr>
              </a:gs>
              <a:gs pos="98000">
                <a:schemeClr val="bg2">
                  <a:lumMod val="60000"/>
                  <a:lumOff val="40000"/>
                </a:schemeClr>
              </a:gs>
              <a:gs pos="100000">
                <a:schemeClr val="bg2">
                  <a:lumMod val="75000"/>
                </a:schemeClr>
              </a:gs>
            </a:gsLst>
            <a:lin ang="5400000" scaled="1"/>
          </a:gradFill>
          <a:ln>
            <a:noFill/>
          </a:ln>
          <a:effectLst>
            <a:outerShdw sx="1000" sy="1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 userDrawn="1"/>
        </p:nvSpPr>
        <p:spPr bwMode="gray">
          <a:xfrm>
            <a:off x="859536" y="4718304"/>
            <a:ext cx="7498080" cy="429768"/>
          </a:xfrm>
          <a:prstGeom prst="roundRect">
            <a:avLst>
              <a:gd name="adj" fmla="val 25178"/>
            </a:avLst>
          </a:prstGeom>
          <a:gradFill>
            <a:gsLst>
              <a:gs pos="0">
                <a:schemeClr val="bg2">
                  <a:lumMod val="75000"/>
                </a:schemeClr>
              </a:gs>
              <a:gs pos="78000">
                <a:schemeClr val="bg2">
                  <a:lumMod val="60000"/>
                  <a:lumOff val="40000"/>
                </a:schemeClr>
              </a:gs>
              <a:gs pos="75000">
                <a:schemeClr val="bg2">
                  <a:lumMod val="60000"/>
                  <a:lumOff val="40000"/>
                </a:schemeClr>
              </a:gs>
              <a:gs pos="100000">
                <a:schemeClr val="bg2">
                  <a:lumMod val="75000"/>
                </a:schemeClr>
              </a:gs>
            </a:gsLst>
            <a:lin ang="5400000" scaled="1"/>
          </a:gradFill>
          <a:ln>
            <a:noFill/>
          </a:ln>
          <a:effectLst>
            <a:outerShdw sx="1000" sy="1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ounded Rectangle 11"/>
          <p:cNvSpPr/>
          <p:nvPr userDrawn="1"/>
        </p:nvSpPr>
        <p:spPr bwMode="gray">
          <a:xfrm>
            <a:off x="5641848" y="1801368"/>
            <a:ext cx="2496312" cy="265176"/>
          </a:xfrm>
          <a:prstGeom prst="roundRect">
            <a:avLst>
              <a:gd name="adj" fmla="val 21911"/>
            </a:avLst>
          </a:prstGeom>
          <a:gradFill>
            <a:gsLst>
              <a:gs pos="0">
                <a:schemeClr val="bg2">
                  <a:lumMod val="50000"/>
                </a:schemeClr>
              </a:gs>
              <a:gs pos="100000">
                <a:schemeClr val="bg2">
                  <a:lumMod val="75000"/>
                </a:schemeClr>
              </a:gs>
            </a:gsLst>
            <a:lin ang="5400000" scaled="0"/>
          </a:gradFill>
          <a:ln>
            <a:solidFill>
              <a:schemeClr val="bg2">
                <a:lumMod val="60000"/>
                <a:lumOff val="40000"/>
              </a:schemeClr>
            </a:solidFill>
          </a:ln>
          <a:effectLst>
            <a:outerShdw sx="1000" sy="1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 extrusionH="76200" prstMaterial="matte">
            <a:bevelT w="50800" h="50800" prst="softRound"/>
            <a:bevelB w="50800" h="50800" prst="softRound"/>
            <a:extrusionClr>
              <a:schemeClr val="bg2">
                <a:lumMod val="50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8" name="Group 17"/>
          <p:cNvGrpSpPr/>
          <p:nvPr userDrawn="1"/>
        </p:nvGrpSpPr>
        <p:grpSpPr bwMode="ltGray">
          <a:xfrm>
            <a:off x="5733288" y="1892808"/>
            <a:ext cx="850392" cy="73152"/>
            <a:chOff x="5733288" y="1874520"/>
            <a:chExt cx="850392" cy="73152"/>
          </a:xfrm>
          <a:effectLst>
            <a:glow rad="63500">
              <a:schemeClr val="tx1">
                <a:alpha val="40000"/>
              </a:schemeClr>
            </a:glow>
            <a:outerShdw blurRad="50800" dist="50800" dir="5400000" algn="ctr" rotWithShape="0">
              <a:schemeClr val="accent1">
                <a:lumMod val="20000"/>
                <a:lumOff val="80000"/>
                <a:alpha val="21000"/>
              </a:schemeClr>
            </a:outerShdw>
          </a:effectLst>
        </p:grpSpPr>
        <p:sp>
          <p:nvSpPr>
            <p:cNvPr id="13" name="Oval 12"/>
            <p:cNvSpPr/>
            <p:nvPr userDrawn="1"/>
          </p:nvSpPr>
          <p:spPr bwMode="ltGray">
            <a:xfrm>
              <a:off x="5733288" y="1874520"/>
              <a:ext cx="73152" cy="7315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scene3d>
              <a:camera prst="orthographicFront"/>
              <a:lightRig rig="balanced" dir="t"/>
            </a:scene3d>
            <a:sp3d contourW="12700" prstMaterial="matte">
              <a:bevelT/>
              <a:contourClr>
                <a:schemeClr val="accent4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Oval 13"/>
            <p:cNvSpPr/>
            <p:nvPr userDrawn="1"/>
          </p:nvSpPr>
          <p:spPr bwMode="ltGray">
            <a:xfrm>
              <a:off x="5925312" y="1874520"/>
              <a:ext cx="73152" cy="7315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scene3d>
              <a:camera prst="orthographicFront"/>
              <a:lightRig rig="balanced" dir="t"/>
            </a:scene3d>
            <a:sp3d contourW="12700" prstMaterial="matte">
              <a:bevelT/>
              <a:contourClr>
                <a:schemeClr val="accent4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Oval 14"/>
            <p:cNvSpPr/>
            <p:nvPr userDrawn="1"/>
          </p:nvSpPr>
          <p:spPr bwMode="ltGray">
            <a:xfrm>
              <a:off x="6117336" y="1874520"/>
              <a:ext cx="73152" cy="7315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scene3d>
              <a:camera prst="orthographicFront"/>
              <a:lightRig rig="balanced" dir="t"/>
            </a:scene3d>
            <a:sp3d contourW="12700" prstMaterial="matte">
              <a:bevelT/>
              <a:contourClr>
                <a:schemeClr val="accent4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Oval 15"/>
            <p:cNvSpPr/>
            <p:nvPr userDrawn="1"/>
          </p:nvSpPr>
          <p:spPr bwMode="ltGray">
            <a:xfrm>
              <a:off x="6309360" y="1874520"/>
              <a:ext cx="73152" cy="7315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scene3d>
              <a:camera prst="orthographicFront"/>
              <a:lightRig rig="balanced" dir="t"/>
            </a:scene3d>
            <a:sp3d contourW="12700" prstMaterial="matte">
              <a:bevelT/>
              <a:contourClr>
                <a:schemeClr val="accent4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Oval 16"/>
            <p:cNvSpPr/>
            <p:nvPr userDrawn="1"/>
          </p:nvSpPr>
          <p:spPr bwMode="ltGray">
            <a:xfrm>
              <a:off x="6510528" y="1874520"/>
              <a:ext cx="73152" cy="7315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scene3d>
              <a:camera prst="orthographicFront"/>
              <a:lightRig rig="balanced" dir="t"/>
            </a:scene3d>
            <a:sp3d contourW="12700" prstMaterial="matte">
              <a:bevelT/>
              <a:contourClr>
                <a:schemeClr val="accent4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78635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gray">
          <a:xfrm>
            <a:off x="283464" y="292608"/>
            <a:ext cx="8577072" cy="6227064"/>
          </a:xfrm>
          <a:prstGeom prst="roundRect">
            <a:avLst>
              <a:gd name="adj" fmla="val 3186"/>
            </a:avLst>
          </a:prstGeom>
          <a:gradFill flip="none" rotWithShape="1">
            <a:gsLst>
              <a:gs pos="45000">
                <a:schemeClr val="bg2">
                  <a:alpha val="60000"/>
                </a:schemeClr>
              </a:gs>
              <a:gs pos="100000">
                <a:schemeClr val="bg1">
                  <a:lumMod val="95000"/>
                  <a:lumOff val="5000"/>
                  <a:alpha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 extrusionH="76200" prstMaterial="matte">
            <a:bevelT w="50800" h="50800" prst="softRound"/>
            <a:bevelB w="50800" h="50800" prst="softRound"/>
            <a:extrusionClr>
              <a:schemeClr val="bg2">
                <a:lumMod val="50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02920" y="457200"/>
            <a:ext cx="8147304" cy="950976"/>
          </a:xfr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">
                <a:rot lat="0" lon="0" rev="6600000"/>
              </a:lightRig>
            </a:scene3d>
            <a:sp3d extrusionH="25400" contourW="8890">
              <a:bevelT w="38100" h="31750"/>
              <a:contourClr>
                <a:schemeClr val="tx2">
                  <a:lumMod val="9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smtClean="0">
                <a:gradFill>
                  <a:gsLst>
                    <a:gs pos="0">
                      <a:schemeClr val="tx2"/>
                    </a:gs>
                    <a:gs pos="75000">
                      <a:schemeClr val="tx2">
                        <a:lumMod val="75000"/>
                      </a:schemeClr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5400000" scaled="0"/>
                </a:gradFill>
                <a:effectLst>
                  <a:outerShdw blurRad="50800" dist="39370" dir="5460000" algn="ctr" rotWithShape="0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1572768"/>
            <a:ext cx="8119872" cy="48280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74F69-8E03-49F7-AC37-2962A3EDDBF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1/11/2018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2273-301A-4085-84BF-85A9ACA0E44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grpSp>
        <p:nvGrpSpPr>
          <p:cNvPr id="10" name="Group 9"/>
          <p:cNvGrpSpPr/>
          <p:nvPr userDrawn="1"/>
        </p:nvGrpSpPr>
        <p:grpSpPr bwMode="gray">
          <a:xfrm>
            <a:off x="548640" y="164592"/>
            <a:ext cx="283464" cy="283464"/>
            <a:chOff x="548640" y="173736"/>
            <a:chExt cx="283464" cy="283464"/>
          </a:xfrm>
        </p:grpSpPr>
        <p:sp>
          <p:nvSpPr>
            <p:cNvPr id="9" name="Oval 8"/>
            <p:cNvSpPr/>
            <p:nvPr userDrawn="1"/>
          </p:nvSpPr>
          <p:spPr bwMode="gray">
            <a:xfrm>
              <a:off x="548640" y="173736"/>
              <a:ext cx="283464" cy="283464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chilly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Oval 7"/>
            <p:cNvSpPr/>
            <p:nvPr userDrawn="1"/>
          </p:nvSpPr>
          <p:spPr bwMode="gray">
            <a:xfrm>
              <a:off x="621792" y="246888"/>
              <a:ext cx="146304" cy="14630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scene3d>
              <a:camera prst="orthographicFront"/>
              <a:lightRig rig="balanced" dir="t"/>
            </a:scene3d>
            <a:sp3d contourW="12700" prstMaterial="matte">
              <a:bevelT/>
              <a:contourClr>
                <a:schemeClr val="accent4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1" name="Group 10"/>
          <p:cNvGrpSpPr/>
          <p:nvPr userDrawn="1"/>
        </p:nvGrpSpPr>
        <p:grpSpPr bwMode="gray">
          <a:xfrm>
            <a:off x="914400" y="164592"/>
            <a:ext cx="283464" cy="283464"/>
            <a:chOff x="548640" y="173736"/>
            <a:chExt cx="283464" cy="283464"/>
          </a:xfrm>
        </p:grpSpPr>
        <p:sp>
          <p:nvSpPr>
            <p:cNvPr id="12" name="Oval 11"/>
            <p:cNvSpPr/>
            <p:nvPr userDrawn="1"/>
          </p:nvSpPr>
          <p:spPr bwMode="gray">
            <a:xfrm>
              <a:off x="548640" y="173736"/>
              <a:ext cx="283464" cy="283464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chilly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Oval 12"/>
            <p:cNvSpPr/>
            <p:nvPr userDrawn="1"/>
          </p:nvSpPr>
          <p:spPr bwMode="gray">
            <a:xfrm>
              <a:off x="621792" y="246888"/>
              <a:ext cx="146304" cy="14630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scene3d>
              <a:camera prst="orthographicFront"/>
              <a:lightRig rig="balanced" dir="t"/>
            </a:scene3d>
            <a:sp3d contourW="12700" prstMaterial="matte">
              <a:bevelT/>
              <a:contourClr>
                <a:schemeClr val="accent4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4" name="Group 13"/>
          <p:cNvGrpSpPr/>
          <p:nvPr userDrawn="1"/>
        </p:nvGrpSpPr>
        <p:grpSpPr bwMode="gray">
          <a:xfrm>
            <a:off x="1289304" y="164592"/>
            <a:ext cx="283464" cy="283464"/>
            <a:chOff x="548640" y="173736"/>
            <a:chExt cx="283464" cy="283464"/>
          </a:xfrm>
        </p:grpSpPr>
        <p:sp>
          <p:nvSpPr>
            <p:cNvPr id="15" name="Oval 14"/>
            <p:cNvSpPr/>
            <p:nvPr userDrawn="1"/>
          </p:nvSpPr>
          <p:spPr bwMode="gray">
            <a:xfrm>
              <a:off x="548640" y="173736"/>
              <a:ext cx="283464" cy="283464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chilly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Oval 15"/>
            <p:cNvSpPr/>
            <p:nvPr userDrawn="1"/>
          </p:nvSpPr>
          <p:spPr bwMode="gray">
            <a:xfrm>
              <a:off x="621792" y="246888"/>
              <a:ext cx="146304" cy="14630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scene3d>
              <a:camera prst="orthographicFront"/>
              <a:lightRig rig="balanced" dir="t"/>
            </a:scene3d>
            <a:sp3d contourW="12700" prstMaterial="matte">
              <a:bevelT/>
              <a:contourClr>
                <a:schemeClr val="accent4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3559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gray">
          <a:xfrm>
            <a:off x="502920" y="3712464"/>
            <a:ext cx="8147304" cy="2139696"/>
          </a:xfrm>
          <a:prstGeom prst="roundRect">
            <a:avLst>
              <a:gd name="adj" fmla="val 9795"/>
            </a:avLst>
          </a:prstGeom>
          <a:gradFill>
            <a:gsLst>
              <a:gs pos="0">
                <a:schemeClr val="bg1">
                  <a:alpha val="79000"/>
                </a:schemeClr>
              </a:gs>
              <a:gs pos="30000">
                <a:schemeClr val="bg2"/>
              </a:gs>
              <a:gs pos="66000">
                <a:schemeClr val="bg2"/>
              </a:gs>
              <a:gs pos="100000">
                <a:schemeClr val="bg1">
                  <a:alpha val="61000"/>
                </a:schemeClr>
              </a:gs>
            </a:gsLst>
            <a:lin ang="5400000" scaled="1"/>
          </a:gradFill>
          <a:ln w="38100">
            <a:solidFill>
              <a:schemeClr val="bg2">
                <a:lumMod val="20000"/>
                <a:lumOff val="80000"/>
              </a:schemeClr>
            </a:solidFill>
          </a:ln>
          <a:effectLst>
            <a:outerShdw sx="1000" sy="1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 extrusionH="76200" prstMaterial="matte">
            <a:bevelT w="50800" h="50800" prst="softRound"/>
            <a:bevelB w="50800" h="50800" prst="softRound"/>
            <a:extrusionClr>
              <a:schemeClr val="bg2">
                <a:lumMod val="50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 userDrawn="1"/>
        </p:nvSpPr>
        <p:spPr bwMode="gray">
          <a:xfrm>
            <a:off x="859536" y="5641848"/>
            <a:ext cx="7498080" cy="429768"/>
          </a:xfrm>
          <a:prstGeom prst="roundRect">
            <a:avLst>
              <a:gd name="adj" fmla="val 25178"/>
            </a:avLst>
          </a:prstGeom>
          <a:gradFill>
            <a:gsLst>
              <a:gs pos="0">
                <a:schemeClr val="bg2">
                  <a:lumMod val="75000"/>
                </a:schemeClr>
              </a:gs>
              <a:gs pos="78000">
                <a:schemeClr val="bg2">
                  <a:lumMod val="60000"/>
                  <a:lumOff val="40000"/>
                </a:schemeClr>
              </a:gs>
              <a:gs pos="75000">
                <a:schemeClr val="bg2">
                  <a:lumMod val="60000"/>
                  <a:lumOff val="40000"/>
                </a:schemeClr>
              </a:gs>
              <a:gs pos="100000">
                <a:schemeClr val="bg2">
                  <a:lumMod val="75000"/>
                </a:schemeClr>
              </a:gs>
            </a:gsLst>
            <a:lin ang="5400000" scaled="1"/>
          </a:gradFill>
          <a:ln>
            <a:noFill/>
          </a:ln>
          <a:effectLst>
            <a:outerShdw sx="1000" sy="1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640080" y="3931920"/>
            <a:ext cx="7790688" cy="1719072"/>
          </a:xfr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">
                <a:rot lat="0" lon="0" rev="6600000"/>
              </a:lightRig>
            </a:scene3d>
            <a:sp3d extrusionH="25400" contourW="8890">
              <a:bevelT w="38100" h="31750"/>
              <a:contourClr>
                <a:schemeClr val="tx2">
                  <a:lumMod val="9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800" b="1" kern="1200" smtClean="0">
                <a:gradFill>
                  <a:gsLst>
                    <a:gs pos="0">
                      <a:schemeClr val="tx2"/>
                    </a:gs>
                    <a:gs pos="75000">
                      <a:schemeClr val="tx2">
                        <a:lumMod val="75000"/>
                      </a:schemeClr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5400000" scaled="0"/>
                </a:gradFill>
                <a:effectLst>
                  <a:outerShdw blurRad="50800" dist="39370" dir="5460000" algn="ctr" rotWithShape="0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536" y="2642616"/>
            <a:ext cx="7498080" cy="740664"/>
          </a:xfrm>
        </p:spPr>
        <p:txBody>
          <a:bodyPr anchor="b"/>
          <a:lstStyle>
            <a:lvl1pPr marL="0" indent="0">
              <a:buNone/>
              <a:defRPr sz="20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74F69-8E03-49F7-AC37-2962A3EDDBF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1/11/2018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2273-301A-4085-84BF-85A9ACA0E44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Rounded Rectangle 7"/>
          <p:cNvSpPr/>
          <p:nvPr userDrawn="1"/>
        </p:nvSpPr>
        <p:spPr bwMode="gray">
          <a:xfrm>
            <a:off x="859536" y="3502152"/>
            <a:ext cx="7498080" cy="429768"/>
          </a:xfrm>
          <a:prstGeom prst="roundRect">
            <a:avLst>
              <a:gd name="adj" fmla="val 23050"/>
            </a:avLst>
          </a:prstGeom>
          <a:gradFill>
            <a:gsLst>
              <a:gs pos="0">
                <a:schemeClr val="bg2">
                  <a:lumMod val="75000"/>
                </a:schemeClr>
              </a:gs>
              <a:gs pos="67000">
                <a:schemeClr val="bg2">
                  <a:lumMod val="60000"/>
                  <a:lumOff val="40000"/>
                </a:schemeClr>
              </a:gs>
              <a:gs pos="98000">
                <a:schemeClr val="bg2">
                  <a:lumMod val="60000"/>
                  <a:lumOff val="40000"/>
                </a:schemeClr>
              </a:gs>
              <a:gs pos="100000">
                <a:schemeClr val="bg2">
                  <a:lumMod val="75000"/>
                </a:schemeClr>
              </a:gs>
            </a:gsLst>
            <a:lin ang="5400000" scaled="1"/>
          </a:gradFill>
          <a:ln>
            <a:noFill/>
          </a:ln>
          <a:effectLst>
            <a:outerShdw sx="1000" sy="1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ounded Rectangle 9"/>
          <p:cNvSpPr/>
          <p:nvPr userDrawn="1"/>
        </p:nvSpPr>
        <p:spPr bwMode="gray">
          <a:xfrm>
            <a:off x="5641848" y="3584448"/>
            <a:ext cx="2496312" cy="265176"/>
          </a:xfrm>
          <a:prstGeom prst="roundRect">
            <a:avLst>
              <a:gd name="adj" fmla="val 21911"/>
            </a:avLst>
          </a:prstGeom>
          <a:gradFill>
            <a:gsLst>
              <a:gs pos="0">
                <a:schemeClr val="bg2">
                  <a:lumMod val="50000"/>
                </a:schemeClr>
              </a:gs>
              <a:gs pos="100000">
                <a:schemeClr val="bg2">
                  <a:lumMod val="75000"/>
                </a:schemeClr>
              </a:gs>
            </a:gsLst>
            <a:lin ang="5400000" scaled="0"/>
          </a:gradFill>
          <a:ln>
            <a:solidFill>
              <a:schemeClr val="bg2">
                <a:lumMod val="60000"/>
                <a:lumOff val="40000"/>
              </a:schemeClr>
            </a:solidFill>
          </a:ln>
          <a:effectLst>
            <a:outerShdw sx="1000" sy="1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 extrusionH="76200" prstMaterial="matte">
            <a:bevelT w="50800" h="50800" prst="softRound"/>
            <a:bevelB w="50800" h="50800" prst="softRound"/>
            <a:extrusionClr>
              <a:schemeClr val="bg2">
                <a:lumMod val="50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1" name="Group 10"/>
          <p:cNvGrpSpPr/>
          <p:nvPr userDrawn="1"/>
        </p:nvGrpSpPr>
        <p:grpSpPr bwMode="ltGray">
          <a:xfrm>
            <a:off x="5733288" y="3675888"/>
            <a:ext cx="850392" cy="73152"/>
            <a:chOff x="5733288" y="1874520"/>
            <a:chExt cx="850392" cy="73152"/>
          </a:xfrm>
          <a:effectLst>
            <a:glow rad="63500">
              <a:schemeClr val="tx1">
                <a:alpha val="40000"/>
              </a:schemeClr>
            </a:glow>
            <a:outerShdw blurRad="50800" dist="50800" dir="5400000" algn="ctr" rotWithShape="0">
              <a:schemeClr val="accent1">
                <a:lumMod val="20000"/>
                <a:lumOff val="80000"/>
                <a:alpha val="21000"/>
              </a:schemeClr>
            </a:outerShdw>
          </a:effectLst>
        </p:grpSpPr>
        <p:sp>
          <p:nvSpPr>
            <p:cNvPr id="12" name="Oval 11"/>
            <p:cNvSpPr/>
            <p:nvPr userDrawn="1"/>
          </p:nvSpPr>
          <p:spPr bwMode="ltGray">
            <a:xfrm>
              <a:off x="5733288" y="1874520"/>
              <a:ext cx="73152" cy="7315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scene3d>
              <a:camera prst="orthographicFront"/>
              <a:lightRig rig="balanced" dir="t"/>
            </a:scene3d>
            <a:sp3d contourW="12700" prstMaterial="matte">
              <a:bevelT/>
              <a:contourClr>
                <a:schemeClr val="accent4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Oval 12"/>
            <p:cNvSpPr/>
            <p:nvPr userDrawn="1"/>
          </p:nvSpPr>
          <p:spPr bwMode="ltGray">
            <a:xfrm>
              <a:off x="5925312" y="1874520"/>
              <a:ext cx="73152" cy="7315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scene3d>
              <a:camera prst="orthographicFront"/>
              <a:lightRig rig="balanced" dir="t"/>
            </a:scene3d>
            <a:sp3d contourW="12700" prstMaterial="matte">
              <a:bevelT/>
              <a:contourClr>
                <a:schemeClr val="accent4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Oval 13"/>
            <p:cNvSpPr/>
            <p:nvPr userDrawn="1"/>
          </p:nvSpPr>
          <p:spPr bwMode="ltGray">
            <a:xfrm>
              <a:off x="6117336" y="1874520"/>
              <a:ext cx="73152" cy="7315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scene3d>
              <a:camera prst="orthographicFront"/>
              <a:lightRig rig="balanced" dir="t"/>
            </a:scene3d>
            <a:sp3d contourW="12700" prstMaterial="matte">
              <a:bevelT/>
              <a:contourClr>
                <a:schemeClr val="accent4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Oval 14"/>
            <p:cNvSpPr/>
            <p:nvPr userDrawn="1"/>
          </p:nvSpPr>
          <p:spPr bwMode="ltGray">
            <a:xfrm>
              <a:off x="6309360" y="1874520"/>
              <a:ext cx="73152" cy="7315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scene3d>
              <a:camera prst="orthographicFront"/>
              <a:lightRig rig="balanced" dir="t"/>
            </a:scene3d>
            <a:sp3d contourW="12700" prstMaterial="matte">
              <a:bevelT/>
              <a:contourClr>
                <a:schemeClr val="accent4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Oval 15"/>
            <p:cNvSpPr/>
            <p:nvPr userDrawn="1"/>
          </p:nvSpPr>
          <p:spPr bwMode="ltGray">
            <a:xfrm>
              <a:off x="6510528" y="1874520"/>
              <a:ext cx="73152" cy="7315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scene3d>
              <a:camera prst="orthographicFront"/>
              <a:lightRig rig="balanced" dir="t"/>
            </a:scene3d>
            <a:sp3d contourW="12700" prstMaterial="matte">
              <a:bevelT/>
              <a:contourClr>
                <a:schemeClr val="accent4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908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 userDrawn="1"/>
        </p:nvSpPr>
        <p:spPr bwMode="gray">
          <a:xfrm>
            <a:off x="283464" y="1216152"/>
            <a:ext cx="8577072" cy="5294376"/>
          </a:xfrm>
          <a:prstGeom prst="roundRect">
            <a:avLst>
              <a:gd name="adj" fmla="val 3186"/>
            </a:avLst>
          </a:prstGeom>
          <a:gradFill flip="none" rotWithShape="1">
            <a:gsLst>
              <a:gs pos="45000">
                <a:schemeClr val="bg2">
                  <a:alpha val="60000"/>
                </a:schemeClr>
              </a:gs>
              <a:gs pos="100000">
                <a:schemeClr val="bg1">
                  <a:lumMod val="95000"/>
                  <a:lumOff val="5000"/>
                  <a:alpha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 extrusionH="76200" prstMaterial="matte">
            <a:bevelT w="50800" h="50800" prst="softRound"/>
            <a:bevelB w="50800" h="50800" prst="softRound"/>
            <a:extrusionClr>
              <a:schemeClr val="bg2">
                <a:lumMod val="50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/>
          <p:nvPr userDrawn="1"/>
        </p:nvGrpSpPr>
        <p:grpSpPr bwMode="gray">
          <a:xfrm>
            <a:off x="694944" y="1078992"/>
            <a:ext cx="283464" cy="283464"/>
            <a:chOff x="548640" y="173736"/>
            <a:chExt cx="283464" cy="283464"/>
          </a:xfrm>
        </p:grpSpPr>
        <p:sp>
          <p:nvSpPr>
            <p:cNvPr id="10" name="Oval 9"/>
            <p:cNvSpPr/>
            <p:nvPr userDrawn="1"/>
          </p:nvSpPr>
          <p:spPr bwMode="gray">
            <a:xfrm>
              <a:off x="548640" y="173736"/>
              <a:ext cx="283464" cy="283464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chilly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Oval 10"/>
            <p:cNvSpPr/>
            <p:nvPr userDrawn="1"/>
          </p:nvSpPr>
          <p:spPr bwMode="gray">
            <a:xfrm>
              <a:off x="621792" y="246888"/>
              <a:ext cx="146304" cy="14630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scene3d>
              <a:camera prst="orthographicFront"/>
              <a:lightRig rig="balanced" dir="t"/>
            </a:scene3d>
            <a:sp3d contourW="12700" prstMaterial="matte">
              <a:bevelT/>
              <a:contourClr>
                <a:schemeClr val="accent4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Group 11"/>
          <p:cNvGrpSpPr/>
          <p:nvPr userDrawn="1"/>
        </p:nvGrpSpPr>
        <p:grpSpPr bwMode="gray">
          <a:xfrm>
            <a:off x="1051560" y="1078992"/>
            <a:ext cx="283464" cy="283464"/>
            <a:chOff x="548640" y="173736"/>
            <a:chExt cx="283464" cy="283464"/>
          </a:xfrm>
        </p:grpSpPr>
        <p:sp>
          <p:nvSpPr>
            <p:cNvPr id="13" name="Oval 12"/>
            <p:cNvSpPr/>
            <p:nvPr userDrawn="1"/>
          </p:nvSpPr>
          <p:spPr bwMode="gray">
            <a:xfrm>
              <a:off x="548640" y="173736"/>
              <a:ext cx="283464" cy="283464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chilly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Oval 13"/>
            <p:cNvSpPr/>
            <p:nvPr userDrawn="1"/>
          </p:nvSpPr>
          <p:spPr bwMode="gray">
            <a:xfrm>
              <a:off x="621792" y="246888"/>
              <a:ext cx="146304" cy="14630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scene3d>
              <a:camera prst="orthographicFront"/>
              <a:lightRig rig="balanced" dir="t"/>
            </a:scene3d>
            <a:sp3d contourW="12700" prstMaterial="matte">
              <a:bevelT/>
              <a:contourClr>
                <a:schemeClr val="accent4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Group 14"/>
          <p:cNvGrpSpPr/>
          <p:nvPr userDrawn="1"/>
        </p:nvGrpSpPr>
        <p:grpSpPr bwMode="gray">
          <a:xfrm>
            <a:off x="1426464" y="1078992"/>
            <a:ext cx="283464" cy="283464"/>
            <a:chOff x="548640" y="173736"/>
            <a:chExt cx="283464" cy="283464"/>
          </a:xfrm>
        </p:grpSpPr>
        <p:sp>
          <p:nvSpPr>
            <p:cNvPr id="16" name="Oval 15"/>
            <p:cNvSpPr/>
            <p:nvPr userDrawn="1"/>
          </p:nvSpPr>
          <p:spPr bwMode="gray">
            <a:xfrm>
              <a:off x="548640" y="173736"/>
              <a:ext cx="283464" cy="283464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chilly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Oval 16"/>
            <p:cNvSpPr/>
            <p:nvPr userDrawn="1"/>
          </p:nvSpPr>
          <p:spPr bwMode="gray">
            <a:xfrm>
              <a:off x="621792" y="246888"/>
              <a:ext cx="146304" cy="14630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scene3d>
              <a:camera prst="orthographicFront"/>
              <a:lightRig rig="balanced" dir="t"/>
            </a:scene3d>
            <a:sp3d contourW="12700" prstMaterial="matte">
              <a:bevelT/>
              <a:contourClr>
                <a:schemeClr val="accent4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457200" y="146304"/>
            <a:ext cx="8229600" cy="1069848"/>
          </a:xfr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">
                <a:rot lat="0" lon="0" rev="6600000"/>
              </a:lightRig>
            </a:scene3d>
            <a:sp3d extrusionH="25400" contourW="8890">
              <a:bevelT w="38100" h="31750"/>
              <a:contourClr>
                <a:schemeClr val="tx2">
                  <a:lumMod val="9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smtClean="0">
                <a:gradFill>
                  <a:gsLst>
                    <a:gs pos="0">
                      <a:schemeClr val="tx2"/>
                    </a:gs>
                    <a:gs pos="75000">
                      <a:schemeClr val="tx2">
                        <a:lumMod val="75000"/>
                      </a:schemeClr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5400000" scaled="0"/>
                </a:gradFill>
                <a:effectLst>
                  <a:outerShdw blurRad="50800" dist="39370" dir="5460000" algn="ctr" rotWithShape="0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554480"/>
            <a:ext cx="3968496" cy="467258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7720" y="1554480"/>
            <a:ext cx="3968496" cy="467258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74F69-8E03-49F7-AC37-2962A3EDDBF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1/11/2018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2273-301A-4085-84BF-85A9ACA0E44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0171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 userDrawn="1"/>
        </p:nvSpPr>
        <p:spPr bwMode="gray">
          <a:xfrm>
            <a:off x="4645152" y="1371600"/>
            <a:ext cx="4215384" cy="5148072"/>
          </a:xfrm>
          <a:prstGeom prst="roundRect">
            <a:avLst>
              <a:gd name="adj" fmla="val 3186"/>
            </a:avLst>
          </a:prstGeom>
          <a:gradFill flip="none" rotWithShape="1">
            <a:gsLst>
              <a:gs pos="45000">
                <a:schemeClr val="bg2">
                  <a:alpha val="60000"/>
                </a:schemeClr>
              </a:gs>
              <a:gs pos="100000">
                <a:schemeClr val="bg1">
                  <a:lumMod val="95000"/>
                  <a:lumOff val="5000"/>
                  <a:alpha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 extrusionH="76200" prstMaterial="matte">
            <a:bevelT w="50800" h="50800" prst="softRound"/>
            <a:bevelB w="50800" h="50800" prst="softRound"/>
            <a:extrusionClr>
              <a:schemeClr val="bg2">
                <a:lumMod val="50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ounded Rectangle 9"/>
          <p:cNvSpPr/>
          <p:nvPr userDrawn="1"/>
        </p:nvSpPr>
        <p:spPr bwMode="gray">
          <a:xfrm>
            <a:off x="283464" y="1371600"/>
            <a:ext cx="4215384" cy="5148072"/>
          </a:xfrm>
          <a:prstGeom prst="roundRect">
            <a:avLst>
              <a:gd name="adj" fmla="val 3186"/>
            </a:avLst>
          </a:prstGeom>
          <a:gradFill flip="none" rotWithShape="1">
            <a:gsLst>
              <a:gs pos="45000">
                <a:schemeClr val="bg2">
                  <a:alpha val="60000"/>
                </a:schemeClr>
              </a:gs>
              <a:gs pos="100000">
                <a:schemeClr val="bg1">
                  <a:lumMod val="95000"/>
                  <a:lumOff val="5000"/>
                  <a:alpha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 extrusionH="76200" prstMaterial="matte">
            <a:bevelT w="50800" h="50800" prst="softRound"/>
            <a:bevelB w="50800" h="50800" prst="softRound"/>
            <a:extrusionClr>
              <a:schemeClr val="bg2">
                <a:lumMod val="50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457200" y="146304"/>
            <a:ext cx="8229600" cy="1143000"/>
          </a:xfr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">
                <a:rot lat="0" lon="0" rev="6600000"/>
              </a:lightRig>
            </a:scene3d>
            <a:sp3d extrusionH="25400" contourW="8890">
              <a:bevelT w="38100" h="31750"/>
              <a:contourClr>
                <a:schemeClr val="tx2">
                  <a:lumMod val="9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smtClean="0">
                <a:gradFill>
                  <a:gsLst>
                    <a:gs pos="0">
                      <a:schemeClr val="tx2"/>
                    </a:gs>
                    <a:gs pos="75000">
                      <a:schemeClr val="tx2">
                        <a:lumMod val="75000"/>
                      </a:schemeClr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5400000" scaled="0"/>
                </a:gradFill>
                <a:effectLst>
                  <a:outerShdw blurRad="50800" dist="39370" dir="5460000" algn="ctr" rotWithShape="0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white">
          <a:xfrm>
            <a:off x="429768" y="1527048"/>
            <a:ext cx="3931920" cy="63976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9768" y="2322576"/>
            <a:ext cx="3931920" cy="40050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white">
          <a:xfrm>
            <a:off x="4782312" y="1527048"/>
            <a:ext cx="3931920" cy="63976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82312" y="2322576"/>
            <a:ext cx="3931920" cy="40050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74F69-8E03-49F7-AC37-2962A3EDDBF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1/11/2018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2273-301A-4085-84BF-85A9ACA0E44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7270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74F69-8E03-49F7-AC37-2962A3EDDBF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1/11/2018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2273-301A-4085-84BF-85A9ACA0E44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8794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74F69-8E03-49F7-AC37-2962A3EDDBF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1/11/2018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2273-301A-4085-84BF-85A9ACA0E44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4335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 userDrawn="1"/>
        </p:nvSpPr>
        <p:spPr bwMode="gray">
          <a:xfrm>
            <a:off x="283464" y="292608"/>
            <a:ext cx="8577072" cy="6227064"/>
          </a:xfrm>
          <a:prstGeom prst="roundRect">
            <a:avLst>
              <a:gd name="adj" fmla="val 3186"/>
            </a:avLst>
          </a:prstGeom>
          <a:gradFill flip="none" rotWithShape="1">
            <a:gsLst>
              <a:gs pos="45000">
                <a:schemeClr val="bg2">
                  <a:alpha val="60000"/>
                </a:schemeClr>
              </a:gs>
              <a:gs pos="100000">
                <a:schemeClr val="bg1">
                  <a:lumMod val="95000"/>
                  <a:lumOff val="5000"/>
                  <a:alpha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 extrusionH="76200" prstMaterial="matte">
            <a:bevelT w="50800" h="50800" prst="softRound"/>
            <a:bevelB w="50800" h="50800" prst="softRound"/>
            <a:extrusionClr>
              <a:schemeClr val="bg2">
                <a:lumMod val="50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356616" y="429768"/>
            <a:ext cx="3118104" cy="100584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304" y="429768"/>
            <a:ext cx="5184648" cy="586130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6616" y="1435608"/>
            <a:ext cx="3118104" cy="48554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74F69-8E03-49F7-AC37-2962A3EDDBF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1/11/2018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2273-301A-4085-84BF-85A9ACA0E44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347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11.01.2018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94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 userDrawn="1"/>
        </p:nvSpPr>
        <p:spPr bwMode="gray">
          <a:xfrm>
            <a:off x="283464" y="292608"/>
            <a:ext cx="8577072" cy="6227064"/>
          </a:xfrm>
          <a:prstGeom prst="roundRect">
            <a:avLst>
              <a:gd name="adj" fmla="val 3186"/>
            </a:avLst>
          </a:prstGeom>
          <a:gradFill flip="none" rotWithShape="1">
            <a:gsLst>
              <a:gs pos="45000">
                <a:schemeClr val="bg2">
                  <a:alpha val="60000"/>
                </a:schemeClr>
              </a:gs>
              <a:gs pos="100000">
                <a:schemeClr val="bg1">
                  <a:lumMod val="95000"/>
                  <a:lumOff val="5000"/>
                  <a:alpha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 extrusionH="76200" prstMaterial="matte">
            <a:bevelT w="50800" h="50800" prst="softRound"/>
            <a:bevelB w="50800" h="50800" prst="softRound"/>
            <a:extrusionClr>
              <a:schemeClr val="bg2">
                <a:lumMod val="50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/>
          <p:nvPr userDrawn="1"/>
        </p:nvGrpSpPr>
        <p:grpSpPr bwMode="gray">
          <a:xfrm>
            <a:off x="548640" y="164592"/>
            <a:ext cx="283464" cy="283464"/>
            <a:chOff x="548640" y="173736"/>
            <a:chExt cx="283464" cy="283464"/>
          </a:xfrm>
        </p:grpSpPr>
        <p:sp>
          <p:nvSpPr>
            <p:cNvPr id="10" name="Oval 9"/>
            <p:cNvSpPr/>
            <p:nvPr userDrawn="1"/>
          </p:nvSpPr>
          <p:spPr bwMode="gray">
            <a:xfrm>
              <a:off x="548640" y="173736"/>
              <a:ext cx="283464" cy="283464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chilly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Oval 10"/>
            <p:cNvSpPr/>
            <p:nvPr userDrawn="1"/>
          </p:nvSpPr>
          <p:spPr bwMode="gray">
            <a:xfrm>
              <a:off x="621792" y="246888"/>
              <a:ext cx="146304" cy="14630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scene3d>
              <a:camera prst="orthographicFront"/>
              <a:lightRig rig="balanced" dir="t"/>
            </a:scene3d>
            <a:sp3d contourW="12700" prstMaterial="matte">
              <a:bevelT/>
              <a:contourClr>
                <a:schemeClr val="accent4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Group 11"/>
          <p:cNvGrpSpPr/>
          <p:nvPr userDrawn="1"/>
        </p:nvGrpSpPr>
        <p:grpSpPr bwMode="gray">
          <a:xfrm>
            <a:off x="914400" y="164592"/>
            <a:ext cx="283464" cy="283464"/>
            <a:chOff x="548640" y="173736"/>
            <a:chExt cx="283464" cy="283464"/>
          </a:xfrm>
        </p:grpSpPr>
        <p:sp>
          <p:nvSpPr>
            <p:cNvPr id="13" name="Oval 12"/>
            <p:cNvSpPr/>
            <p:nvPr userDrawn="1"/>
          </p:nvSpPr>
          <p:spPr bwMode="gray">
            <a:xfrm>
              <a:off x="548640" y="173736"/>
              <a:ext cx="283464" cy="283464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chilly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Oval 13"/>
            <p:cNvSpPr/>
            <p:nvPr userDrawn="1"/>
          </p:nvSpPr>
          <p:spPr bwMode="gray">
            <a:xfrm>
              <a:off x="621792" y="246888"/>
              <a:ext cx="146304" cy="14630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scene3d>
              <a:camera prst="orthographicFront"/>
              <a:lightRig rig="balanced" dir="t"/>
            </a:scene3d>
            <a:sp3d contourW="12700" prstMaterial="matte">
              <a:bevelT/>
              <a:contourClr>
                <a:schemeClr val="accent4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Group 14"/>
          <p:cNvGrpSpPr/>
          <p:nvPr userDrawn="1"/>
        </p:nvGrpSpPr>
        <p:grpSpPr bwMode="gray">
          <a:xfrm>
            <a:off x="1289304" y="164592"/>
            <a:ext cx="283464" cy="283464"/>
            <a:chOff x="548640" y="173736"/>
            <a:chExt cx="283464" cy="283464"/>
          </a:xfrm>
        </p:grpSpPr>
        <p:sp>
          <p:nvSpPr>
            <p:cNvPr id="16" name="Oval 15"/>
            <p:cNvSpPr/>
            <p:nvPr userDrawn="1"/>
          </p:nvSpPr>
          <p:spPr bwMode="gray">
            <a:xfrm>
              <a:off x="548640" y="173736"/>
              <a:ext cx="283464" cy="283464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chilly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Oval 16"/>
            <p:cNvSpPr/>
            <p:nvPr userDrawn="1"/>
          </p:nvSpPr>
          <p:spPr bwMode="gray">
            <a:xfrm>
              <a:off x="621792" y="246888"/>
              <a:ext cx="146304" cy="14630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scene3d>
              <a:camera prst="orthographicFront"/>
              <a:lightRig rig="balanced" dir="t"/>
            </a:scene3d>
            <a:sp3d contourW="12700" prstMaterial="matte">
              <a:bevelT/>
              <a:contourClr>
                <a:schemeClr val="accent4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30352" y="3273552"/>
            <a:ext cx="2642616" cy="13716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gray">
          <a:xfrm>
            <a:off x="3200400" y="612775"/>
            <a:ext cx="5404104" cy="4114800"/>
          </a:xfrm>
          <a:prstGeom prst="roundRect">
            <a:avLst>
              <a:gd name="adj" fmla="val 5778"/>
            </a:avLst>
          </a:prstGeom>
          <a:ln w="38100">
            <a:solidFill>
              <a:srgbClr val="FFFFFF">
                <a:alpha val="80000"/>
              </a:srgbClr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355848" y="4800600"/>
            <a:ext cx="5102352" cy="1371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74F69-8E03-49F7-AC37-2962A3EDDBF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1/11/2018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2273-301A-4085-84BF-85A9ACA0E44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2360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vert="horz" lIns="91440" tIns="45720" rIns="91440" bIns="45720" rtlCol="0" anchor="ctr">
            <a:noAutofit/>
            <a:scene3d>
              <a:camera prst="orthographicFront"/>
              <a:lightRig rig="flat" dir="t">
                <a:rot lat="0" lon="0" rev="6600000"/>
              </a:lightRig>
            </a:scene3d>
            <a:sp3d extrusionH="25400" contourW="8890">
              <a:bevelT w="38100" h="31750"/>
              <a:contourClr>
                <a:schemeClr val="tx2">
                  <a:lumMod val="9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smtClean="0">
                <a:gradFill>
                  <a:gsLst>
                    <a:gs pos="0">
                      <a:schemeClr val="tx2"/>
                    </a:gs>
                    <a:gs pos="75000">
                      <a:schemeClr val="tx2">
                        <a:lumMod val="75000"/>
                      </a:schemeClr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5400000" scaled="0"/>
                </a:gradFill>
                <a:effectLst>
                  <a:outerShdw blurRad="50800" dist="39370" dir="5460000" algn="ctr" rotWithShape="0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74F69-8E03-49F7-AC37-2962A3EDDBF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1/11/2018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2273-301A-4085-84BF-85A9ACA0E44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9603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gray">
          <a:xfrm>
            <a:off x="283464" y="356616"/>
            <a:ext cx="7004304" cy="6089904"/>
          </a:xfrm>
          <a:prstGeom prst="roundRect">
            <a:avLst>
              <a:gd name="adj" fmla="val 3186"/>
            </a:avLst>
          </a:prstGeom>
          <a:gradFill flip="none" rotWithShape="1">
            <a:gsLst>
              <a:gs pos="45000">
                <a:schemeClr val="bg2">
                  <a:alpha val="60000"/>
                </a:schemeClr>
              </a:gs>
              <a:gs pos="100000">
                <a:schemeClr val="bg1">
                  <a:lumMod val="95000"/>
                  <a:lumOff val="5000"/>
                  <a:alpha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 extrusionH="76200" prstMaterial="matte">
            <a:bevelT w="50800" h="50800" prst="softRound"/>
            <a:bevelB w="50800" h="50800" prst="softRound"/>
            <a:extrusionClr>
              <a:schemeClr val="bg2">
                <a:lumMod val="50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7"/>
          <p:cNvGrpSpPr/>
          <p:nvPr userDrawn="1"/>
        </p:nvGrpSpPr>
        <p:grpSpPr bwMode="gray">
          <a:xfrm>
            <a:off x="548640" y="219456"/>
            <a:ext cx="283464" cy="283464"/>
            <a:chOff x="548640" y="173736"/>
            <a:chExt cx="283464" cy="283464"/>
          </a:xfrm>
        </p:grpSpPr>
        <p:sp>
          <p:nvSpPr>
            <p:cNvPr id="9" name="Oval 8"/>
            <p:cNvSpPr/>
            <p:nvPr userDrawn="1"/>
          </p:nvSpPr>
          <p:spPr bwMode="gray">
            <a:xfrm>
              <a:off x="548640" y="173736"/>
              <a:ext cx="283464" cy="283464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chilly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Oval 9"/>
            <p:cNvSpPr/>
            <p:nvPr userDrawn="1"/>
          </p:nvSpPr>
          <p:spPr bwMode="gray">
            <a:xfrm>
              <a:off x="621792" y="246888"/>
              <a:ext cx="146304" cy="14630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scene3d>
              <a:camera prst="orthographicFront"/>
              <a:lightRig rig="balanced" dir="t"/>
            </a:scene3d>
            <a:sp3d contourW="12700" prstMaterial="matte">
              <a:bevelT/>
              <a:contourClr>
                <a:schemeClr val="accent4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1" name="Group 10"/>
          <p:cNvGrpSpPr/>
          <p:nvPr userDrawn="1"/>
        </p:nvGrpSpPr>
        <p:grpSpPr bwMode="gray">
          <a:xfrm>
            <a:off x="914400" y="219456"/>
            <a:ext cx="283464" cy="283464"/>
            <a:chOff x="548640" y="173736"/>
            <a:chExt cx="283464" cy="283464"/>
          </a:xfrm>
        </p:grpSpPr>
        <p:sp>
          <p:nvSpPr>
            <p:cNvPr id="12" name="Oval 11"/>
            <p:cNvSpPr/>
            <p:nvPr userDrawn="1"/>
          </p:nvSpPr>
          <p:spPr bwMode="gray">
            <a:xfrm>
              <a:off x="548640" y="173736"/>
              <a:ext cx="283464" cy="283464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chilly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Oval 12"/>
            <p:cNvSpPr/>
            <p:nvPr userDrawn="1"/>
          </p:nvSpPr>
          <p:spPr bwMode="gray">
            <a:xfrm>
              <a:off x="621792" y="246888"/>
              <a:ext cx="146304" cy="14630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scene3d>
              <a:camera prst="orthographicFront"/>
              <a:lightRig rig="balanced" dir="t"/>
            </a:scene3d>
            <a:sp3d contourW="12700" prstMaterial="matte">
              <a:bevelT/>
              <a:contourClr>
                <a:schemeClr val="accent4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4" name="Group 13"/>
          <p:cNvGrpSpPr/>
          <p:nvPr userDrawn="1"/>
        </p:nvGrpSpPr>
        <p:grpSpPr bwMode="gray">
          <a:xfrm>
            <a:off x="1289304" y="219456"/>
            <a:ext cx="283464" cy="283464"/>
            <a:chOff x="548640" y="173736"/>
            <a:chExt cx="283464" cy="283464"/>
          </a:xfrm>
        </p:grpSpPr>
        <p:sp>
          <p:nvSpPr>
            <p:cNvPr id="15" name="Oval 14"/>
            <p:cNvSpPr/>
            <p:nvPr userDrawn="1"/>
          </p:nvSpPr>
          <p:spPr bwMode="gray">
            <a:xfrm>
              <a:off x="548640" y="173736"/>
              <a:ext cx="283464" cy="283464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chilly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Oval 15"/>
            <p:cNvSpPr/>
            <p:nvPr userDrawn="1"/>
          </p:nvSpPr>
          <p:spPr bwMode="gray">
            <a:xfrm>
              <a:off x="621792" y="246888"/>
              <a:ext cx="146304" cy="14630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scene3d>
              <a:camera prst="orthographicFront"/>
              <a:lightRig rig="balanced" dir="t"/>
            </a:scene3d>
            <a:sp3d contourW="12700" prstMaterial="matte">
              <a:bevelT/>
              <a:contourClr>
                <a:schemeClr val="accent4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gray">
          <a:xfrm>
            <a:off x="7360920" y="365760"/>
            <a:ext cx="1426464" cy="6062472"/>
          </a:xfrm>
        </p:spPr>
        <p:txBody>
          <a:bodyPr vert="eaVert">
            <a:scene3d>
              <a:camera prst="orthographicFront"/>
              <a:lightRig rig="flat" dir="t"/>
            </a:scene3d>
            <a:sp3d extrusionH="31750" contourW="8890">
              <a:bevelT w="38100" h="31750"/>
              <a:contourClr>
                <a:schemeClr val="tx2">
                  <a:lumMod val="90000"/>
                </a:schemeClr>
              </a:contourClr>
            </a:sp3d>
          </a:bodyPr>
          <a:lstStyle>
            <a:lvl1pPr>
              <a:defRPr>
                <a:gradFill flip="none" rotWithShape="1">
                  <a:gsLst>
                    <a:gs pos="0">
                      <a:schemeClr val="tx2"/>
                    </a:gs>
                    <a:gs pos="75000">
                      <a:schemeClr val="tx2">
                        <a:lumMod val="75000"/>
                      </a:schemeClr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50800" dist="39370" dir="5460000" algn="ctr" rotWithShape="0">
                    <a:srgbClr val="000000">
                      <a:alpha val="38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576072"/>
            <a:ext cx="6373368" cy="564184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74F69-8E03-49F7-AC37-2962A3EDDBF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1/11/2018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2273-301A-4085-84BF-85A9ACA0E44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9829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11.01.2018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68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11.01.2018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10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11.01.2018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78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11.01.2018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9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11.01.2018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43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11.01.2018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96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11.01.2018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64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8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11.01.2018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01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11.01.2018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69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11.01.2018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21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11.01.2018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48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36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18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9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6B6316-7E16-4AC9-B1C6-7FC81393AC73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11.01.2018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F953A5-A10C-4BFC-83F6-9DDF5CACE9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72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75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12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730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gray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13">
              <a:alphaModFix amt="27000"/>
            </a:blip>
            <a:srcRect/>
            <a:tile tx="0" ty="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white"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white"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gray">
          <a:xfrm>
            <a:off x="457200" y="6556248"/>
            <a:ext cx="2133600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E74F69-8E03-49F7-AC37-2962A3EDDBF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1/11/2018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5815584" y="6556248"/>
            <a:ext cx="2895600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3502152" y="6556248"/>
            <a:ext cx="2133600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2B2273-301A-4085-84BF-85A9ACA0E44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2108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11.01.2018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575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35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46.jp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49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55.gif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gif"/><Relationship Id="rId11" Type="http://schemas.microsoft.com/office/2007/relationships/hdphoto" Target="../media/hdphoto7.wdp"/><Relationship Id="rId5" Type="http://schemas.microsoft.com/office/2007/relationships/hdphoto" Target="../media/hdphoto5.wdp"/><Relationship Id="rId10" Type="http://schemas.openxmlformats.org/officeDocument/2006/relationships/image" Target="../media/image60.png"/><Relationship Id="rId4" Type="http://schemas.openxmlformats.org/officeDocument/2006/relationships/image" Target="../media/image56.png"/><Relationship Id="rId9" Type="http://schemas.openxmlformats.org/officeDocument/2006/relationships/image" Target="../media/image59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6" descr="Картинки по запросу образование картинки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3163"/>
            <a:ext cx="3093689" cy="158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923928" y="2420888"/>
            <a:ext cx="4608512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Інформаційно-роз’яснювальна робота як фактор підвищення ефективності  реєстрації для 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участі в ЗНО. 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 тематичних класних годин в закладах освіти.</a:t>
            </a:r>
            <a:endParaRPr lang="uk-UA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319" y="5085184"/>
            <a:ext cx="4438899" cy="161414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506133"/>
            <a:ext cx="2859087" cy="18478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375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7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525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utoUpdateAnimBg="0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856984" cy="655272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3" name="Прямая со стрелкой 2"/>
          <p:cNvCxnSpPr/>
          <p:nvPr/>
        </p:nvCxnSpPr>
        <p:spPr>
          <a:xfrm flipH="1">
            <a:off x="1115616" y="2276872"/>
            <a:ext cx="720080" cy="55436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51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954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5" y="1895474"/>
            <a:ext cx="9162258" cy="254163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5" y="4437112"/>
            <a:ext cx="9125745" cy="230425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016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68400"/>
            <a:ext cx="8229600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-415976"/>
            <a:ext cx="9937104" cy="76581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3" name="Прямая со стрелкой 2"/>
          <p:cNvCxnSpPr/>
          <p:nvPr/>
        </p:nvCxnSpPr>
        <p:spPr>
          <a:xfrm flipH="1">
            <a:off x="1011564" y="2564904"/>
            <a:ext cx="1080119" cy="70922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668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277" y="2894"/>
            <a:ext cx="8933211" cy="905826"/>
          </a:xfrm>
        </p:spPr>
        <p:txBody>
          <a:bodyPr>
            <a:noAutofit/>
          </a:bodyPr>
          <a:lstStyle/>
          <a:p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Звернення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питання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консультації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8604448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728" y="569822"/>
            <a:ext cx="645795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38" y="501509"/>
            <a:ext cx="931168" cy="708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015" y="535665"/>
            <a:ext cx="639763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185" y="535665"/>
            <a:ext cx="884237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853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68400"/>
            <a:ext cx="8229600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4987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93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348" y="370650"/>
            <a:ext cx="8188452" cy="1258150"/>
          </a:xfrm>
        </p:spPr>
        <p:txBody>
          <a:bodyPr/>
          <a:lstStyle/>
          <a:p>
            <a:r>
              <a:rPr lang="ru-RU" sz="2400" dirty="0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err="1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Інформаційні</a:t>
            </a:r>
            <a:r>
              <a:rPr lang="ru-RU" sz="2400" dirty="0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куточки</a:t>
            </a:r>
            <a:r>
              <a:rPr lang="ru-RU" sz="2400" dirty="0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400" dirty="0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ru-RU" sz="2400" dirty="0" err="1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питань</a:t>
            </a:r>
            <a:r>
              <a:rPr lang="ru-RU" sz="2400" dirty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ЗНО для </a:t>
            </a:r>
            <a:r>
              <a:rPr lang="ru-RU" sz="2400" dirty="0" err="1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педагогів</a:t>
            </a:r>
            <a:r>
              <a:rPr lang="ru-RU" sz="2400" dirty="0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ru-RU" sz="2400" dirty="0" err="1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sz="2400" dirty="0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ru-RU" sz="2400" dirty="0" err="1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батьків</a:t>
            </a:r>
            <a:r>
              <a:rPr lang="ru-RU" sz="2400" dirty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повинні</a:t>
            </a:r>
            <a:r>
              <a:rPr lang="ru-RU" sz="2400" dirty="0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dirty="0" err="1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містити</a:t>
            </a:r>
            <a:r>
              <a:rPr lang="ru-RU" sz="2400" dirty="0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2400" dirty="0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chemeClr val="tx1">
                  <a:lumMod val="9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graphicFrame>
        <p:nvGraphicFramePr>
          <p:cNvPr id="5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0509955"/>
              </p:ext>
            </p:extLst>
          </p:nvPr>
        </p:nvGraphicFramePr>
        <p:xfrm>
          <a:off x="523139" y="1556792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Овал 6"/>
          <p:cNvSpPr/>
          <p:nvPr/>
        </p:nvSpPr>
        <p:spPr>
          <a:xfrm>
            <a:off x="582575" y="4581128"/>
            <a:ext cx="1419522" cy="1131490"/>
          </a:xfrm>
          <a:prstGeom prst="ellipse">
            <a:avLst/>
          </a:pr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028" name="Picture 4" descr="Картинки по запросу сайти уцояо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32" y="4597319"/>
            <a:ext cx="1388765" cy="113149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01655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99992" cy="68580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943" y="0"/>
            <a:ext cx="4477494" cy="68580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6503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92235"/>
            <a:ext cx="4752528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392235"/>
            <a:ext cx="3672408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Установлення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«порогового бала»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зовнішнього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незалежного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оцінювання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2018 року з кожного предмета буде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встановлено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пороговий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бал»,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тобто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тестових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набрати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мінімально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підготовлений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абітурієнт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Засідання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порогового бала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транслюється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онлайн. У 2018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пороговий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бал з математики,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іноземних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біології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буде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14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червня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географії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фізики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хімії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до 20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червня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Учасники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тестування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подолають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поріг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не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зможуть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використати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результат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зовнішнього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оцінювання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цього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предмета для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вступу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вищих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абітурієнти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будуть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нижчими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«порогового бала»,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отримають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оцінку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шкалою 100–200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матимуть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право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брати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участь у конкурсному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відборі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вступу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615720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err="1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Рекламна</a:t>
            </a:r>
            <a:r>
              <a:rPr lang="ru-RU" sz="28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продукція</a:t>
            </a:r>
            <a:r>
              <a:rPr lang="ru-RU" sz="28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ОРЦОЯО:</a:t>
            </a:r>
            <a:r>
              <a:rPr lang="ru-RU" sz="28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chemeClr val="tx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484784"/>
            <a:ext cx="3773847" cy="482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3852863" cy="233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86" y="3784049"/>
            <a:ext cx="3846513" cy="2525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71800" y="970144"/>
            <a:ext cx="4273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листівки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плакати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календарі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8657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69805"/>
            <a:ext cx="4032448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150865"/>
            <a:ext cx="403383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409214"/>
            <a:ext cx="3451225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073" y="4293096"/>
            <a:ext cx="3535363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84766" y="544324"/>
            <a:ext cx="60065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Засоби масової інформації (ЗМІ)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908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8147304" cy="950976"/>
          </a:xfrm>
        </p:spPr>
        <p:txBody>
          <a:bodyPr/>
          <a:lstStyle/>
          <a:p>
            <a:r>
              <a:rPr lang="ru-RU" sz="2400" b="0" dirty="0" err="1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400" b="0" dirty="0" err="1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омпоненти</a:t>
            </a:r>
            <a:r>
              <a:rPr lang="ru-RU" sz="2400" b="0" dirty="0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dirty="0" err="1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ефективності</a:t>
            </a:r>
            <a:r>
              <a:rPr lang="ru-RU" sz="2400" b="0" dirty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0" dirty="0" err="1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реєстрації</a:t>
            </a:r>
            <a:r>
              <a:rPr lang="ru-RU" sz="2400" b="0" dirty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br>
              <a:rPr lang="ru-RU" sz="2400" b="0" dirty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dirty="0" err="1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участі</a:t>
            </a:r>
            <a:r>
              <a:rPr lang="ru-RU" sz="2400" b="0" dirty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b="0" dirty="0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ЗНО :</a:t>
            </a:r>
            <a:endParaRPr lang="ru-RU" sz="2400" b="0" dirty="0">
              <a:solidFill>
                <a:schemeClr val="tx1">
                  <a:lumMod val="9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1234214"/>
              </p:ext>
            </p:extLst>
          </p:nvPr>
        </p:nvGraphicFramePr>
        <p:xfrm>
          <a:off x="611560" y="1700808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181837" y="2280563"/>
            <a:ext cx="576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11579" y="3645024"/>
            <a:ext cx="519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30555" y="5028033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4467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457200"/>
            <a:ext cx="8193024" cy="739552"/>
          </a:xfrm>
        </p:spPr>
        <p:txBody>
          <a:bodyPr/>
          <a:lstStyle/>
          <a:p>
            <a:r>
              <a:rPr lang="ru-RU" sz="3200" dirty="0" err="1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Засоби</a:t>
            </a:r>
            <a:r>
              <a:rPr lang="ru-RU" sz="32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масової</a:t>
            </a:r>
            <a:r>
              <a:rPr lang="ru-RU" sz="32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інформації</a:t>
            </a:r>
            <a:r>
              <a:rPr lang="ru-RU" sz="32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8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3404959"/>
              </p:ext>
            </p:extLst>
          </p:nvPr>
        </p:nvGraphicFramePr>
        <p:xfrm>
          <a:off x="609600" y="1206212"/>
          <a:ext cx="8226152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391718"/>
            <a:ext cx="2292913" cy="1933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299412"/>
            <a:ext cx="2103512" cy="217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35696" y="3645024"/>
            <a:ext cx="5808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/>
              <a:t>обласні</a:t>
            </a:r>
            <a:r>
              <a:rPr lang="ru-RU" dirty="0"/>
              <a:t>/</a:t>
            </a:r>
            <a:r>
              <a:rPr lang="ru-RU" dirty="0" err="1"/>
              <a:t>міські</a:t>
            </a:r>
            <a:r>
              <a:rPr lang="ru-RU" dirty="0"/>
              <a:t>/</a:t>
            </a:r>
            <a:r>
              <a:rPr lang="ru-RU" dirty="0" err="1"/>
              <a:t>районні</a:t>
            </a:r>
            <a:r>
              <a:rPr lang="ru-RU" dirty="0"/>
              <a:t> ЗМІ: </a:t>
            </a:r>
            <a:r>
              <a:rPr lang="ru-RU" dirty="0" err="1"/>
              <a:t>телебачення</a:t>
            </a:r>
            <a:r>
              <a:rPr lang="ru-RU" dirty="0"/>
              <a:t>, </a:t>
            </a:r>
            <a:r>
              <a:rPr lang="ru-RU" dirty="0" err="1"/>
              <a:t>радіо</a:t>
            </a:r>
            <a:r>
              <a:rPr lang="ru-RU" dirty="0"/>
              <a:t> та </a:t>
            </a:r>
            <a:r>
              <a:rPr lang="ru-RU" dirty="0" err="1"/>
              <a:t>газети</a:t>
            </a:r>
            <a:endParaRPr lang="ru-RU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367" y="4136504"/>
            <a:ext cx="3995464" cy="237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659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98348" y="370650"/>
            <a:ext cx="8147304" cy="950976"/>
          </a:xfrm>
        </p:spPr>
        <p:txBody>
          <a:bodyPr/>
          <a:lstStyle/>
          <a:p>
            <a:r>
              <a:rPr lang="ru-RU" sz="2800" dirty="0" err="1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Засоби</a:t>
            </a:r>
            <a:r>
              <a:rPr lang="ru-RU" sz="28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масової</a:t>
            </a:r>
            <a:r>
              <a:rPr lang="ru-RU" sz="28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інформації</a:t>
            </a:r>
            <a:r>
              <a:rPr lang="ru-RU" sz="28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8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6580058"/>
              </p:ext>
            </p:extLst>
          </p:nvPr>
        </p:nvGraphicFramePr>
        <p:xfrm>
          <a:off x="451471" y="1417638"/>
          <a:ext cx="7924800" cy="51077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188604"/>
            <a:ext cx="3132856" cy="1790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068960"/>
            <a:ext cx="5256584" cy="3116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11760" y="3140968"/>
            <a:ext cx="1227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Грудень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2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1073" y="332656"/>
            <a:ext cx="8147304" cy="950976"/>
          </a:xfrm>
        </p:spPr>
        <p:txBody>
          <a:bodyPr/>
          <a:lstStyle/>
          <a:p>
            <a:r>
              <a:rPr lang="uk-UA" sz="3200" dirty="0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Тематичні </a:t>
            </a:r>
            <a:r>
              <a:rPr lang="uk-UA" sz="32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класні години </a:t>
            </a:r>
            <a:br>
              <a:rPr lang="uk-UA" sz="32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solidFill>
                <a:schemeClr val="tx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88" y="1844824"/>
            <a:ext cx="8030158" cy="4186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508790"/>
            <a:ext cx="1659984" cy="1185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8" y="836712"/>
            <a:ext cx="74888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Матеріали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для проведення тематичних класних годин </a:t>
            </a:r>
            <a:r>
              <a:rPr kumimoji="0" lang="uk-UA" sz="20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ЗНО-2018</a:t>
            </a:r>
            <a:endParaRPr kumimoji="0" lang="ru-RU" sz="2000" b="1" i="1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20694" y="6021288"/>
            <a:ext cx="3213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Рекомендації ОРЦОЯО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27673" y="2745422"/>
            <a:ext cx="35283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Процедура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реєстрації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участі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ЗНО –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важлива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передумова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успішного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складання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ЗНО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1488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Картинки по запросу интернет анимация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38100"/>
            <a:ext cx="9180512" cy="696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11560" y="2276872"/>
            <a:ext cx="5719936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uk-UA" altLang="ru-RU" sz="3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НАШІ КОНТАКТИ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uk-UA" altLang="ru-RU" sz="3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з питань щодо проведення ЗНО-201</a:t>
            </a:r>
            <a:r>
              <a:rPr lang="en-US" altLang="ru-RU" sz="3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altLang="ru-RU" b="1" dirty="0" smtClean="0">
              <a:solidFill>
                <a:prstClr val="white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23528" y="4797152"/>
            <a:ext cx="8568951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uk-UA" altLang="ru-RU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ОРЦОЯО</a:t>
            </a:r>
            <a:r>
              <a:rPr lang="uk-UA" dirty="0" err="1">
                <a:solidFill>
                  <a:srgbClr val="1F497D">
                    <a:hueOff val="0"/>
                    <a:satOff val="0"/>
                    <a:lumOff val="0"/>
                    <a:alphaOff val="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uk-UA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Одеса, вул. </a:t>
            </a:r>
            <a:r>
              <a:rPr lang="uk-UA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</a:t>
            </a:r>
            <a:r>
              <a:rPr lang="uk-UA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Корольова, 26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uk-UA" altLang="ru-RU" b="1" dirty="0" smtClean="0">
                <a:solidFill>
                  <a:prstClr val="white"/>
                </a:solidFill>
                <a:latin typeface="Times New Roman" pitchFamily="18" charset="0"/>
                <a:cs typeface="Arial" pitchFamily="34" charset="0"/>
              </a:rPr>
              <a:t>Сайт</a:t>
            </a:r>
            <a:r>
              <a:rPr lang="uk-UA" altLang="ru-RU" b="1" dirty="0">
                <a:solidFill>
                  <a:prstClr val="white"/>
                </a:solidFill>
                <a:latin typeface="Times New Roman" pitchFamily="18" charset="0"/>
                <a:cs typeface="Arial" pitchFamily="34" charset="0"/>
              </a:rPr>
              <a:t>:</a:t>
            </a:r>
            <a:r>
              <a:rPr lang="en-US" altLang="ru-RU" b="1" dirty="0">
                <a:solidFill>
                  <a:prstClr val="white"/>
                </a:solidFill>
                <a:latin typeface="Times New Roman" pitchFamily="18" charset="0"/>
                <a:cs typeface="Arial" pitchFamily="34" charset="0"/>
              </a:rPr>
              <a:t> www.test-center.od.ua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ru-RU" b="1" dirty="0">
                <a:solidFill>
                  <a:prstClr val="white"/>
                </a:solidFill>
                <a:latin typeface="Times New Roman" pitchFamily="18" charset="0"/>
                <a:cs typeface="Arial" pitchFamily="34" charset="0"/>
              </a:rPr>
              <a:t>E-mail</a:t>
            </a:r>
            <a:r>
              <a:rPr lang="uk-UA" altLang="ru-RU" b="1" dirty="0">
                <a:solidFill>
                  <a:prstClr val="white"/>
                </a:solidFill>
                <a:latin typeface="Times New Roman" pitchFamily="18" charset="0"/>
                <a:cs typeface="Arial" pitchFamily="34" charset="0"/>
              </a:rPr>
              <a:t>:</a:t>
            </a:r>
            <a:r>
              <a:rPr lang="en-US" altLang="ru-RU" b="1" dirty="0">
                <a:solidFill>
                  <a:prstClr val="white"/>
                </a:solidFill>
                <a:latin typeface="Times New Roman" pitchFamily="18" charset="0"/>
                <a:cs typeface="Arial" pitchFamily="34" charset="0"/>
              </a:rPr>
              <a:t> rc.odesa@od.tesportal.gov.ua</a:t>
            </a:r>
            <a:endParaRPr lang="uk-UA" altLang="ru-RU" b="1" dirty="0">
              <a:solidFill>
                <a:prstClr val="white"/>
              </a:solidFill>
              <a:latin typeface="Times New Roman" pitchFamily="18" charset="0"/>
              <a:cs typeface="Arial" pitchFamily="34" charset="0"/>
            </a:endParaRPr>
          </a:p>
        </p:txBody>
      </p:sp>
      <p:pic>
        <p:nvPicPr>
          <p:cNvPr id="20482" name="Picture 2" descr="Картинки по запросу наши контакты картинк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084684"/>
            <a:ext cx="1141534" cy="1136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0" y="6365557"/>
            <a:ext cx="9036495" cy="492443"/>
          </a:xfrm>
          <a:prstGeom prst="rect">
            <a:avLst/>
          </a:prstGeom>
          <a:solidFill>
            <a:srgbClr val="000000"/>
          </a:solidFill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uk-UA" altLang="ru-RU" b="1" dirty="0">
                <a:solidFill>
                  <a:prstClr val="white"/>
                </a:solidFill>
                <a:latin typeface="Times New Roman" pitchFamily="18" charset="0"/>
                <a:cs typeface="Arial" pitchFamily="34" charset="0"/>
              </a:rPr>
              <a:t>Телефони: (048) 784-69-95</a:t>
            </a:r>
            <a:r>
              <a:rPr lang="uk-UA" b="1" dirty="0">
                <a:solidFill>
                  <a:prstClr val="white"/>
                </a:solidFill>
              </a:rPr>
              <a:t>           </a:t>
            </a:r>
            <a:r>
              <a:rPr lang="uk-UA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(048) </a:t>
            </a:r>
            <a:r>
              <a:rPr lang="uk-UA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784-89-36</a:t>
            </a:r>
            <a:endParaRPr lang="uk-UA" altLang="ru-RU" b="1" dirty="0">
              <a:solidFill>
                <a:prstClr val="white"/>
              </a:solidFill>
              <a:latin typeface="Times New Roma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51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75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5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125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utoUpdateAnimBg="0" advAuto="0"/>
      <p:bldP spid="8" grpId="0" build="p" autoUpdateAnimBg="0" advAuto="0"/>
      <p:bldP spid="7" grpId="0" build="p" autoUpdateAnimBg="0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Николай\Documents\ЗНО-2017 Осн. сесія Історія України\Гиф анимация Море на закате_files\image_86120715174103989187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581128"/>
            <a:ext cx="9161388" cy="232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7" name="Picture 33" descr="Картинки по запросу облака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140"/>
            <a:ext cx="9144000" cy="555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http://www.playcast.ru/uploads/2016/06/05/18890655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473234"/>
            <a:ext cx="1752284" cy="1553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Картинки по запросу орцоя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white"/>
              </a:solidFill>
            </a:endParaRPr>
          </a:p>
        </p:txBody>
      </p:sp>
      <p:sp>
        <p:nvSpPr>
          <p:cNvPr id="3" name="AutoShape 8" descr="Картинки по запросу орцояо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white"/>
              </a:solidFill>
            </a:endParaRPr>
          </a:p>
        </p:txBody>
      </p:sp>
      <p:sp>
        <p:nvSpPr>
          <p:cNvPr id="5" name="AutoShape 10" descr="Картинки по запросу орцояо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white"/>
              </a:solidFill>
            </a:endParaRPr>
          </a:p>
        </p:txBody>
      </p:sp>
      <p:sp>
        <p:nvSpPr>
          <p:cNvPr id="7" name="AutoShape 12" descr="Картинки по запросу орцояо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white"/>
              </a:solidFill>
            </a:endParaRPr>
          </a:p>
        </p:txBody>
      </p:sp>
      <p:sp>
        <p:nvSpPr>
          <p:cNvPr id="8" name="AutoShape 14" descr="Картинки по запросу орцояо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white"/>
              </a:solidFill>
            </a:endParaRPr>
          </a:p>
        </p:txBody>
      </p:sp>
      <p:sp>
        <p:nvSpPr>
          <p:cNvPr id="9" name="AutoShape 16" descr="Картинки по запросу орцояо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white"/>
              </a:solidFill>
            </a:endParaRPr>
          </a:p>
        </p:txBody>
      </p:sp>
      <p:sp>
        <p:nvSpPr>
          <p:cNvPr id="10" name="AutoShape 18" descr="Картинки по запросу орцояо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white"/>
              </a:solidFill>
            </a:endParaRPr>
          </a:p>
        </p:txBody>
      </p:sp>
      <p:sp>
        <p:nvSpPr>
          <p:cNvPr id="11" name="AutoShape 21" descr="Картинки по запросу орцояо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white"/>
              </a:solidFill>
            </a:endParaRPr>
          </a:p>
        </p:txBody>
      </p:sp>
      <p:pic>
        <p:nvPicPr>
          <p:cNvPr id="6" name="Picture 6" descr="http://pics.livejournal.com/cdyu/pic/002dh7ax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11" t="16540" r="34495" b="17377"/>
          <a:stretch/>
        </p:blipFill>
        <p:spPr bwMode="auto">
          <a:xfrm flipH="1">
            <a:off x="7020272" y="27258"/>
            <a:ext cx="1860298" cy="5489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" descr="C:\Users\Николай\Documents\pic-alert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906" y="693126"/>
            <a:ext cx="937030" cy="5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7" descr="C:\Users\Николай.НИКОЛАЙ-ПК\Documents\1475154353_3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225" b="94834" l="10000" r="93889">
                        <a14:foregroundMark x1="63889" y1="16236" x2="63889" y2="16236"/>
                        <a14:foregroundMark x1="62222" y1="21771" x2="62222" y2="21771"/>
                        <a14:foregroundMark x1="67778" y1="23616" x2="67778" y2="23616"/>
                        <a14:foregroundMark x1="71111" y1="30258" x2="71111" y2="30258"/>
                        <a14:foregroundMark x1="74444" y1="35793" x2="74444" y2="35793"/>
                        <a14:foregroundMark x1="87778" y1="68266" x2="87778" y2="68266"/>
                        <a14:foregroundMark x1="93333" y1="67897" x2="93333" y2="67897"/>
                        <a14:foregroundMark x1="93889" y1="66790" x2="93889" y2="66790"/>
                        <a14:foregroundMark x1="53889" y1="87823" x2="53889" y2="87823"/>
                        <a14:foregroundMark x1="45556" y1="94834" x2="45556" y2="94834"/>
                        <a14:foregroundMark x1="62778" y1="26937" x2="62778" y2="26937"/>
                        <a14:foregroundMark x1="69444" y1="39114" x2="69444" y2="39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66" y="3473233"/>
            <a:ext cx="1471740" cy="221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19448" y="169381"/>
            <a:ext cx="6004758" cy="255454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000" b="1" cap="all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БАЖАЄМО УСПІХІВ!</a:t>
            </a:r>
            <a:endParaRPr lang="ru-RU" sz="80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88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6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6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6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6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6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147304" cy="950976"/>
          </a:xfrm>
        </p:spPr>
        <p:txBody>
          <a:bodyPr/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err="1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Інформаційна</a:t>
            </a:r>
            <a:r>
              <a:rPr lang="ru-RU" sz="2400" dirty="0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готовність</a:t>
            </a:r>
            <a:r>
              <a:rPr lang="ru-RU" sz="2400" dirty="0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dirty="0" err="1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реєстрації</a:t>
            </a:r>
            <a:r>
              <a:rPr lang="ru-RU" sz="2400" dirty="0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передбачає</a:t>
            </a:r>
            <a:r>
              <a:rPr lang="ru-RU" sz="2400" dirty="0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ознайомлення</a:t>
            </a:r>
            <a:r>
              <a:rPr lang="ru-RU" sz="24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:</a:t>
            </a:r>
            <a:br>
              <a:rPr lang="ru-RU" sz="24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chemeClr val="tx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1805776"/>
              </p:ext>
            </p:extLst>
          </p:nvPr>
        </p:nvGraphicFramePr>
        <p:xfrm>
          <a:off x="251520" y="1700808"/>
          <a:ext cx="8640960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364088" y="32129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69610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1113" y="348108"/>
            <a:ext cx="8147304" cy="950976"/>
          </a:xfrm>
        </p:spPr>
        <p:txBody>
          <a:bodyPr/>
          <a:lstStyle/>
          <a:p>
            <a:r>
              <a:rPr lang="ru-RU" sz="2400" dirty="0" err="1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Календар</a:t>
            </a:r>
            <a:r>
              <a:rPr lang="ru-RU" sz="24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заходів</a:t>
            </a:r>
            <a:r>
              <a:rPr lang="ru-RU" sz="24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інформаційно-роз’яснювальної</a:t>
            </a:r>
            <a:r>
              <a:rPr lang="ru-RU" sz="24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sz="24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4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sz="2400" dirty="0" err="1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реєстрації</a:t>
            </a:r>
            <a:r>
              <a:rPr lang="ru-RU" sz="24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606792" y="1972546"/>
            <a:ext cx="2271079" cy="4400839"/>
            <a:chOff x="642" y="1572"/>
            <a:chExt cx="1359" cy="2158"/>
          </a:xfrm>
        </p:grpSpPr>
        <p:sp>
          <p:nvSpPr>
            <p:cNvPr id="5" name="Freeform 12"/>
            <p:cNvSpPr>
              <a:spLocks/>
            </p:cNvSpPr>
            <p:nvPr/>
          </p:nvSpPr>
          <p:spPr bwMode="ltGray">
            <a:xfrm>
              <a:off x="642" y="1572"/>
              <a:ext cx="1359" cy="2158"/>
            </a:xfrm>
            <a:custGeom>
              <a:avLst/>
              <a:gdLst/>
              <a:ahLst/>
              <a:cxnLst>
                <a:cxn ang="0">
                  <a:pos x="0" y="207"/>
                </a:cxn>
                <a:cxn ang="0">
                  <a:pos x="1" y="1987"/>
                </a:cxn>
                <a:cxn ang="0">
                  <a:pos x="309" y="2154"/>
                </a:cxn>
                <a:cxn ang="0">
                  <a:pos x="681" y="2040"/>
                </a:cxn>
                <a:cxn ang="0">
                  <a:pos x="999" y="1902"/>
                </a:cxn>
                <a:cxn ang="0">
                  <a:pos x="1359" y="2017"/>
                </a:cxn>
                <a:cxn ang="0">
                  <a:pos x="1359" y="180"/>
                </a:cxn>
                <a:cxn ang="0">
                  <a:pos x="1025" y="21"/>
                </a:cxn>
                <a:cxn ang="0">
                  <a:pos x="366" y="378"/>
                </a:cxn>
                <a:cxn ang="0">
                  <a:pos x="0" y="207"/>
                </a:cxn>
              </a:cxnLst>
              <a:rect l="0" t="0" r="r" b="b"/>
              <a:pathLst>
                <a:path w="1359" h="2158">
                  <a:moveTo>
                    <a:pt x="0" y="207"/>
                  </a:moveTo>
                  <a:cubicBezTo>
                    <a:pt x="0" y="1097"/>
                    <a:pt x="1" y="1987"/>
                    <a:pt x="1" y="1987"/>
                  </a:cubicBezTo>
                  <a:cubicBezTo>
                    <a:pt x="105" y="2151"/>
                    <a:pt x="210" y="2148"/>
                    <a:pt x="309" y="2154"/>
                  </a:cubicBezTo>
                  <a:cubicBezTo>
                    <a:pt x="421" y="2158"/>
                    <a:pt x="576" y="2091"/>
                    <a:pt x="681" y="2040"/>
                  </a:cubicBezTo>
                  <a:cubicBezTo>
                    <a:pt x="786" y="1989"/>
                    <a:pt x="843" y="1908"/>
                    <a:pt x="999" y="1902"/>
                  </a:cubicBezTo>
                  <a:cubicBezTo>
                    <a:pt x="1155" y="1896"/>
                    <a:pt x="1224" y="1908"/>
                    <a:pt x="1359" y="2017"/>
                  </a:cubicBezTo>
                  <a:lnTo>
                    <a:pt x="1359" y="180"/>
                  </a:lnTo>
                  <a:cubicBezTo>
                    <a:pt x="1272" y="72"/>
                    <a:pt x="1219" y="0"/>
                    <a:pt x="1025" y="21"/>
                  </a:cubicBezTo>
                  <a:cubicBezTo>
                    <a:pt x="831" y="42"/>
                    <a:pt x="644" y="378"/>
                    <a:pt x="366" y="378"/>
                  </a:cubicBezTo>
                  <a:cubicBezTo>
                    <a:pt x="88" y="378"/>
                    <a:pt x="87" y="222"/>
                    <a:pt x="0" y="207"/>
                  </a:cubicBezTo>
                  <a:close/>
                </a:path>
              </a:pathLst>
            </a:custGeom>
            <a:gradFill rotWithShape="1">
              <a:gsLst>
                <a:gs pos="0">
                  <a:srgbClr val="F07F09"/>
                </a:gs>
                <a:gs pos="100000">
                  <a:srgbClr val="F07F0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round/>
              <a:headEnd/>
              <a:tailEnd/>
            </a:ln>
            <a:effectLst/>
            <a:scene3d>
              <a:camera prst="legacyPerspectiveTop"/>
              <a:lightRig rig="legacyNormal2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F07F09"/>
              </a:extrusionClr>
            </a:sp3d>
          </p:spPr>
          <p:txBody>
            <a:bodyPr>
              <a:flatTx/>
            </a:bodyPr>
            <a:lstStyle/>
            <a:p>
              <a:pPr>
                <a:defRPr/>
              </a:pPr>
              <a:endParaRPr lang="ru-RU" kern="0" smtClean="0">
                <a:solidFill>
                  <a:prstClr val="black"/>
                </a:solidFill>
              </a:endParaRPr>
            </a:p>
          </p:txBody>
        </p:sp>
        <p:sp>
          <p:nvSpPr>
            <p:cNvPr id="6" name="Freeform 13"/>
            <p:cNvSpPr>
              <a:spLocks/>
            </p:cNvSpPr>
            <p:nvPr/>
          </p:nvSpPr>
          <p:spPr bwMode="ltGray">
            <a:xfrm>
              <a:off x="650" y="1576"/>
              <a:ext cx="1348" cy="377"/>
            </a:xfrm>
            <a:custGeom>
              <a:avLst/>
              <a:gdLst/>
              <a:ahLst/>
              <a:cxnLst>
                <a:cxn ang="0">
                  <a:pos x="0" y="183"/>
                </a:cxn>
                <a:cxn ang="0">
                  <a:pos x="309" y="340"/>
                </a:cxn>
                <a:cxn ang="0">
                  <a:pos x="670" y="225"/>
                </a:cxn>
                <a:cxn ang="0">
                  <a:pos x="1042" y="9"/>
                </a:cxn>
                <a:cxn ang="0">
                  <a:pos x="1348" y="165"/>
                </a:cxn>
              </a:cxnLst>
              <a:rect l="0" t="0" r="r" b="b"/>
              <a:pathLst>
                <a:path w="1348" h="341">
                  <a:moveTo>
                    <a:pt x="0" y="183"/>
                  </a:moveTo>
                  <a:cubicBezTo>
                    <a:pt x="84" y="205"/>
                    <a:pt x="78" y="326"/>
                    <a:pt x="309" y="340"/>
                  </a:cubicBezTo>
                  <a:cubicBezTo>
                    <a:pt x="421" y="341"/>
                    <a:pt x="563" y="306"/>
                    <a:pt x="670" y="225"/>
                  </a:cubicBezTo>
                  <a:cubicBezTo>
                    <a:pt x="777" y="144"/>
                    <a:pt x="932" y="17"/>
                    <a:pt x="1042" y="9"/>
                  </a:cubicBezTo>
                  <a:cubicBezTo>
                    <a:pt x="1237" y="0"/>
                    <a:pt x="1300" y="105"/>
                    <a:pt x="1348" y="165"/>
                  </a:cubicBezTo>
                </a:path>
              </a:pathLst>
            </a:custGeom>
            <a:noFill/>
            <a:ln w="9525">
              <a:solidFill>
                <a:srgbClr val="FFFFFF">
                  <a:alpha val="50000"/>
                </a:srgb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 kern="0" smtClean="0">
                <a:solidFill>
                  <a:prstClr val="black"/>
                </a:solidFill>
              </a:endParaRPr>
            </a:p>
          </p:txBody>
        </p:sp>
        <p:sp>
          <p:nvSpPr>
            <p:cNvPr id="7" name="Freeform 14"/>
            <p:cNvSpPr>
              <a:spLocks/>
            </p:cNvSpPr>
            <p:nvPr/>
          </p:nvSpPr>
          <p:spPr bwMode="ltGray">
            <a:xfrm>
              <a:off x="653" y="3473"/>
              <a:ext cx="1345" cy="255"/>
            </a:xfrm>
            <a:custGeom>
              <a:avLst/>
              <a:gdLst/>
              <a:ahLst/>
              <a:cxnLst>
                <a:cxn ang="0">
                  <a:pos x="1345" y="118"/>
                </a:cxn>
                <a:cxn ang="0">
                  <a:pos x="1015" y="1"/>
                </a:cxn>
                <a:cxn ang="0">
                  <a:pos x="718" y="112"/>
                </a:cxn>
                <a:cxn ang="0">
                  <a:pos x="295" y="253"/>
                </a:cxn>
                <a:cxn ang="0">
                  <a:pos x="0" y="102"/>
                </a:cxn>
              </a:cxnLst>
              <a:rect l="0" t="0" r="r" b="b"/>
              <a:pathLst>
                <a:path w="1345" h="255">
                  <a:moveTo>
                    <a:pt x="1345" y="118"/>
                  </a:moveTo>
                  <a:cubicBezTo>
                    <a:pt x="1288" y="64"/>
                    <a:pt x="1246" y="17"/>
                    <a:pt x="1015" y="1"/>
                  </a:cubicBezTo>
                  <a:cubicBezTo>
                    <a:pt x="903" y="0"/>
                    <a:pt x="826" y="55"/>
                    <a:pt x="718" y="112"/>
                  </a:cubicBezTo>
                  <a:cubicBezTo>
                    <a:pt x="610" y="169"/>
                    <a:pt x="479" y="255"/>
                    <a:pt x="295" y="253"/>
                  </a:cubicBezTo>
                  <a:cubicBezTo>
                    <a:pt x="111" y="251"/>
                    <a:pt x="73" y="201"/>
                    <a:pt x="0" y="102"/>
                  </a:cubicBezTo>
                </a:path>
              </a:pathLst>
            </a:custGeom>
            <a:noFill/>
            <a:ln w="9525">
              <a:solidFill>
                <a:srgbClr val="000000">
                  <a:alpha val="30000"/>
                </a:srgb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 kern="0"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3392488" y="2093913"/>
            <a:ext cx="2152649" cy="4287415"/>
            <a:chOff x="642" y="1572"/>
            <a:chExt cx="1359" cy="2158"/>
          </a:xfrm>
        </p:grpSpPr>
        <p:sp>
          <p:nvSpPr>
            <p:cNvPr id="9" name="Freeform 7"/>
            <p:cNvSpPr>
              <a:spLocks/>
            </p:cNvSpPr>
            <p:nvPr/>
          </p:nvSpPr>
          <p:spPr bwMode="ltGray">
            <a:xfrm>
              <a:off x="642" y="1572"/>
              <a:ext cx="1359" cy="2158"/>
            </a:xfrm>
            <a:custGeom>
              <a:avLst/>
              <a:gdLst/>
              <a:ahLst/>
              <a:cxnLst>
                <a:cxn ang="0">
                  <a:pos x="0" y="207"/>
                </a:cxn>
                <a:cxn ang="0">
                  <a:pos x="1" y="1987"/>
                </a:cxn>
                <a:cxn ang="0">
                  <a:pos x="309" y="2154"/>
                </a:cxn>
                <a:cxn ang="0">
                  <a:pos x="681" y="2040"/>
                </a:cxn>
                <a:cxn ang="0">
                  <a:pos x="999" y="1902"/>
                </a:cxn>
                <a:cxn ang="0">
                  <a:pos x="1359" y="2017"/>
                </a:cxn>
                <a:cxn ang="0">
                  <a:pos x="1359" y="180"/>
                </a:cxn>
                <a:cxn ang="0">
                  <a:pos x="1025" y="21"/>
                </a:cxn>
                <a:cxn ang="0">
                  <a:pos x="366" y="378"/>
                </a:cxn>
                <a:cxn ang="0">
                  <a:pos x="0" y="207"/>
                </a:cxn>
              </a:cxnLst>
              <a:rect l="0" t="0" r="r" b="b"/>
              <a:pathLst>
                <a:path w="1359" h="2158">
                  <a:moveTo>
                    <a:pt x="0" y="207"/>
                  </a:moveTo>
                  <a:cubicBezTo>
                    <a:pt x="0" y="1097"/>
                    <a:pt x="1" y="1987"/>
                    <a:pt x="1" y="1987"/>
                  </a:cubicBezTo>
                  <a:cubicBezTo>
                    <a:pt x="105" y="2151"/>
                    <a:pt x="210" y="2148"/>
                    <a:pt x="309" y="2154"/>
                  </a:cubicBezTo>
                  <a:cubicBezTo>
                    <a:pt x="421" y="2158"/>
                    <a:pt x="576" y="2091"/>
                    <a:pt x="681" y="2040"/>
                  </a:cubicBezTo>
                  <a:cubicBezTo>
                    <a:pt x="786" y="1989"/>
                    <a:pt x="843" y="1908"/>
                    <a:pt x="999" y="1902"/>
                  </a:cubicBezTo>
                  <a:cubicBezTo>
                    <a:pt x="1155" y="1896"/>
                    <a:pt x="1224" y="1908"/>
                    <a:pt x="1359" y="2017"/>
                  </a:cubicBezTo>
                  <a:lnTo>
                    <a:pt x="1359" y="180"/>
                  </a:lnTo>
                  <a:cubicBezTo>
                    <a:pt x="1272" y="72"/>
                    <a:pt x="1219" y="0"/>
                    <a:pt x="1025" y="21"/>
                  </a:cubicBezTo>
                  <a:cubicBezTo>
                    <a:pt x="831" y="42"/>
                    <a:pt x="644" y="378"/>
                    <a:pt x="366" y="378"/>
                  </a:cubicBezTo>
                  <a:cubicBezTo>
                    <a:pt x="88" y="378"/>
                    <a:pt x="87" y="222"/>
                    <a:pt x="0" y="207"/>
                  </a:cubicBezTo>
                  <a:close/>
                </a:path>
              </a:pathLst>
            </a:custGeom>
            <a:gradFill rotWithShape="1">
              <a:gsLst>
                <a:gs pos="0">
                  <a:srgbClr val="9F2936"/>
                </a:gs>
                <a:gs pos="100000">
                  <a:srgbClr val="9F2936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round/>
              <a:headEnd/>
              <a:tailEnd/>
            </a:ln>
            <a:effectLst/>
            <a:scene3d>
              <a:camera prst="legacyPerspectiveTop"/>
              <a:lightRig rig="legacyNormal2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9F2936"/>
              </a:extrusionClr>
            </a:sp3d>
          </p:spPr>
          <p:txBody>
            <a:bodyPr>
              <a:flatTx/>
            </a:bodyPr>
            <a:lstStyle/>
            <a:p>
              <a:pPr>
                <a:defRPr/>
              </a:pPr>
              <a:endParaRPr lang="ru-RU" kern="0" smtClean="0">
                <a:solidFill>
                  <a:prstClr val="black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ltGray">
            <a:xfrm>
              <a:off x="650" y="1576"/>
              <a:ext cx="1348" cy="377"/>
            </a:xfrm>
            <a:custGeom>
              <a:avLst/>
              <a:gdLst/>
              <a:ahLst/>
              <a:cxnLst>
                <a:cxn ang="0">
                  <a:pos x="0" y="183"/>
                </a:cxn>
                <a:cxn ang="0">
                  <a:pos x="309" y="340"/>
                </a:cxn>
                <a:cxn ang="0">
                  <a:pos x="670" y="225"/>
                </a:cxn>
                <a:cxn ang="0">
                  <a:pos x="1042" y="9"/>
                </a:cxn>
                <a:cxn ang="0">
                  <a:pos x="1348" y="165"/>
                </a:cxn>
              </a:cxnLst>
              <a:rect l="0" t="0" r="r" b="b"/>
              <a:pathLst>
                <a:path w="1348" h="341">
                  <a:moveTo>
                    <a:pt x="0" y="183"/>
                  </a:moveTo>
                  <a:cubicBezTo>
                    <a:pt x="84" y="205"/>
                    <a:pt x="78" y="326"/>
                    <a:pt x="309" y="340"/>
                  </a:cubicBezTo>
                  <a:cubicBezTo>
                    <a:pt x="421" y="341"/>
                    <a:pt x="563" y="306"/>
                    <a:pt x="670" y="225"/>
                  </a:cubicBezTo>
                  <a:cubicBezTo>
                    <a:pt x="777" y="144"/>
                    <a:pt x="932" y="17"/>
                    <a:pt x="1042" y="9"/>
                  </a:cubicBezTo>
                  <a:cubicBezTo>
                    <a:pt x="1237" y="0"/>
                    <a:pt x="1300" y="105"/>
                    <a:pt x="1348" y="165"/>
                  </a:cubicBezTo>
                </a:path>
              </a:pathLst>
            </a:custGeom>
            <a:noFill/>
            <a:ln w="9525">
              <a:solidFill>
                <a:srgbClr val="FFFFFF">
                  <a:alpha val="50000"/>
                </a:srgb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 kern="0" smtClean="0">
                <a:solidFill>
                  <a:prstClr val="black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ltGray">
            <a:xfrm>
              <a:off x="653" y="3473"/>
              <a:ext cx="1345" cy="255"/>
            </a:xfrm>
            <a:custGeom>
              <a:avLst/>
              <a:gdLst/>
              <a:ahLst/>
              <a:cxnLst>
                <a:cxn ang="0">
                  <a:pos x="1345" y="118"/>
                </a:cxn>
                <a:cxn ang="0">
                  <a:pos x="1015" y="1"/>
                </a:cxn>
                <a:cxn ang="0">
                  <a:pos x="718" y="112"/>
                </a:cxn>
                <a:cxn ang="0">
                  <a:pos x="295" y="253"/>
                </a:cxn>
                <a:cxn ang="0">
                  <a:pos x="0" y="102"/>
                </a:cxn>
              </a:cxnLst>
              <a:rect l="0" t="0" r="r" b="b"/>
              <a:pathLst>
                <a:path w="1345" h="255">
                  <a:moveTo>
                    <a:pt x="1345" y="118"/>
                  </a:moveTo>
                  <a:cubicBezTo>
                    <a:pt x="1288" y="64"/>
                    <a:pt x="1246" y="17"/>
                    <a:pt x="1015" y="1"/>
                  </a:cubicBezTo>
                  <a:cubicBezTo>
                    <a:pt x="903" y="0"/>
                    <a:pt x="826" y="55"/>
                    <a:pt x="718" y="112"/>
                  </a:cubicBezTo>
                  <a:cubicBezTo>
                    <a:pt x="610" y="169"/>
                    <a:pt x="479" y="255"/>
                    <a:pt x="295" y="253"/>
                  </a:cubicBezTo>
                  <a:cubicBezTo>
                    <a:pt x="111" y="251"/>
                    <a:pt x="73" y="201"/>
                    <a:pt x="0" y="102"/>
                  </a:cubicBezTo>
                </a:path>
              </a:pathLst>
            </a:custGeom>
            <a:noFill/>
            <a:ln w="9525">
              <a:solidFill>
                <a:srgbClr val="000000">
                  <a:alpha val="30000"/>
                </a:srgb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 kern="0"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12" name="Group 2"/>
          <p:cNvGrpSpPr>
            <a:grpSpLocks/>
          </p:cNvGrpSpPr>
          <p:nvPr/>
        </p:nvGrpSpPr>
        <p:grpSpPr bwMode="auto">
          <a:xfrm>
            <a:off x="6037263" y="2093913"/>
            <a:ext cx="2157412" cy="4283441"/>
            <a:chOff x="642" y="1572"/>
            <a:chExt cx="1359" cy="2158"/>
          </a:xfrm>
        </p:grpSpPr>
        <p:sp>
          <p:nvSpPr>
            <p:cNvPr id="13" name="Freeform 3"/>
            <p:cNvSpPr>
              <a:spLocks/>
            </p:cNvSpPr>
            <p:nvPr/>
          </p:nvSpPr>
          <p:spPr bwMode="ltGray">
            <a:xfrm>
              <a:off x="642" y="1572"/>
              <a:ext cx="1359" cy="2158"/>
            </a:xfrm>
            <a:custGeom>
              <a:avLst/>
              <a:gdLst/>
              <a:ahLst/>
              <a:cxnLst>
                <a:cxn ang="0">
                  <a:pos x="0" y="207"/>
                </a:cxn>
                <a:cxn ang="0">
                  <a:pos x="1" y="1987"/>
                </a:cxn>
                <a:cxn ang="0">
                  <a:pos x="309" y="2154"/>
                </a:cxn>
                <a:cxn ang="0">
                  <a:pos x="681" y="2040"/>
                </a:cxn>
                <a:cxn ang="0">
                  <a:pos x="999" y="1902"/>
                </a:cxn>
                <a:cxn ang="0">
                  <a:pos x="1359" y="2017"/>
                </a:cxn>
                <a:cxn ang="0">
                  <a:pos x="1359" y="180"/>
                </a:cxn>
                <a:cxn ang="0">
                  <a:pos x="1025" y="21"/>
                </a:cxn>
                <a:cxn ang="0">
                  <a:pos x="366" y="378"/>
                </a:cxn>
                <a:cxn ang="0">
                  <a:pos x="0" y="207"/>
                </a:cxn>
              </a:cxnLst>
              <a:rect l="0" t="0" r="r" b="b"/>
              <a:pathLst>
                <a:path w="1359" h="2158">
                  <a:moveTo>
                    <a:pt x="0" y="207"/>
                  </a:moveTo>
                  <a:cubicBezTo>
                    <a:pt x="0" y="1097"/>
                    <a:pt x="1" y="1987"/>
                    <a:pt x="1" y="1987"/>
                  </a:cubicBezTo>
                  <a:cubicBezTo>
                    <a:pt x="105" y="2151"/>
                    <a:pt x="210" y="2148"/>
                    <a:pt x="309" y="2154"/>
                  </a:cubicBezTo>
                  <a:cubicBezTo>
                    <a:pt x="421" y="2158"/>
                    <a:pt x="576" y="2091"/>
                    <a:pt x="681" y="2040"/>
                  </a:cubicBezTo>
                  <a:cubicBezTo>
                    <a:pt x="786" y="1989"/>
                    <a:pt x="843" y="1908"/>
                    <a:pt x="999" y="1902"/>
                  </a:cubicBezTo>
                  <a:cubicBezTo>
                    <a:pt x="1155" y="1896"/>
                    <a:pt x="1224" y="1908"/>
                    <a:pt x="1359" y="2017"/>
                  </a:cubicBezTo>
                  <a:lnTo>
                    <a:pt x="1359" y="180"/>
                  </a:lnTo>
                  <a:cubicBezTo>
                    <a:pt x="1272" y="72"/>
                    <a:pt x="1219" y="0"/>
                    <a:pt x="1025" y="21"/>
                  </a:cubicBezTo>
                  <a:cubicBezTo>
                    <a:pt x="831" y="42"/>
                    <a:pt x="644" y="378"/>
                    <a:pt x="366" y="378"/>
                  </a:cubicBezTo>
                  <a:cubicBezTo>
                    <a:pt x="88" y="378"/>
                    <a:pt x="87" y="222"/>
                    <a:pt x="0" y="207"/>
                  </a:cubicBezTo>
                  <a:close/>
                </a:path>
              </a:pathLst>
            </a:custGeom>
            <a:gradFill rotWithShape="1">
              <a:gsLst>
                <a:gs pos="0">
                  <a:srgbClr val="6B9F25"/>
                </a:gs>
                <a:gs pos="100000">
                  <a:srgbClr val="6B9F25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round/>
              <a:headEnd/>
              <a:tailEnd/>
            </a:ln>
            <a:effectLst/>
            <a:scene3d>
              <a:camera prst="legacyPerspectiveTop"/>
              <a:lightRig rig="legacyNormal2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6B9F25"/>
              </a:extrusionClr>
            </a:sp3d>
          </p:spPr>
          <p:txBody>
            <a:bodyPr>
              <a:flatTx/>
            </a:bodyPr>
            <a:lstStyle/>
            <a:p>
              <a:pPr>
                <a:defRPr/>
              </a:pPr>
              <a:endParaRPr lang="ru-RU" kern="0" dirty="0" smtClean="0">
                <a:solidFill>
                  <a:prstClr val="black"/>
                </a:solidFill>
              </a:endParaRPr>
            </a:p>
          </p:txBody>
        </p:sp>
        <p:sp>
          <p:nvSpPr>
            <p:cNvPr id="14" name="Freeform 4"/>
            <p:cNvSpPr>
              <a:spLocks/>
            </p:cNvSpPr>
            <p:nvPr/>
          </p:nvSpPr>
          <p:spPr bwMode="ltGray">
            <a:xfrm>
              <a:off x="650" y="1576"/>
              <a:ext cx="1348" cy="377"/>
            </a:xfrm>
            <a:custGeom>
              <a:avLst/>
              <a:gdLst/>
              <a:ahLst/>
              <a:cxnLst>
                <a:cxn ang="0">
                  <a:pos x="0" y="183"/>
                </a:cxn>
                <a:cxn ang="0">
                  <a:pos x="309" y="340"/>
                </a:cxn>
                <a:cxn ang="0">
                  <a:pos x="670" y="225"/>
                </a:cxn>
                <a:cxn ang="0">
                  <a:pos x="1042" y="9"/>
                </a:cxn>
                <a:cxn ang="0">
                  <a:pos x="1348" y="165"/>
                </a:cxn>
              </a:cxnLst>
              <a:rect l="0" t="0" r="r" b="b"/>
              <a:pathLst>
                <a:path w="1348" h="341">
                  <a:moveTo>
                    <a:pt x="0" y="183"/>
                  </a:moveTo>
                  <a:cubicBezTo>
                    <a:pt x="84" y="205"/>
                    <a:pt x="78" y="326"/>
                    <a:pt x="309" y="340"/>
                  </a:cubicBezTo>
                  <a:cubicBezTo>
                    <a:pt x="421" y="341"/>
                    <a:pt x="563" y="306"/>
                    <a:pt x="670" y="225"/>
                  </a:cubicBezTo>
                  <a:cubicBezTo>
                    <a:pt x="777" y="144"/>
                    <a:pt x="932" y="17"/>
                    <a:pt x="1042" y="9"/>
                  </a:cubicBezTo>
                  <a:cubicBezTo>
                    <a:pt x="1237" y="0"/>
                    <a:pt x="1300" y="105"/>
                    <a:pt x="1348" y="165"/>
                  </a:cubicBezTo>
                </a:path>
              </a:pathLst>
            </a:custGeom>
            <a:noFill/>
            <a:ln w="9525">
              <a:solidFill>
                <a:srgbClr val="FFFFFF">
                  <a:alpha val="50000"/>
                </a:srgb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 kern="0" smtClean="0">
                <a:solidFill>
                  <a:prstClr val="black"/>
                </a:solidFill>
              </a:endParaRPr>
            </a:p>
          </p:txBody>
        </p:sp>
        <p:sp>
          <p:nvSpPr>
            <p:cNvPr id="15" name="Freeform 5"/>
            <p:cNvSpPr>
              <a:spLocks/>
            </p:cNvSpPr>
            <p:nvPr/>
          </p:nvSpPr>
          <p:spPr bwMode="ltGray">
            <a:xfrm>
              <a:off x="653" y="3473"/>
              <a:ext cx="1345" cy="255"/>
            </a:xfrm>
            <a:custGeom>
              <a:avLst/>
              <a:gdLst/>
              <a:ahLst/>
              <a:cxnLst>
                <a:cxn ang="0">
                  <a:pos x="1345" y="118"/>
                </a:cxn>
                <a:cxn ang="0">
                  <a:pos x="1015" y="1"/>
                </a:cxn>
                <a:cxn ang="0">
                  <a:pos x="718" y="112"/>
                </a:cxn>
                <a:cxn ang="0">
                  <a:pos x="295" y="253"/>
                </a:cxn>
                <a:cxn ang="0">
                  <a:pos x="0" y="102"/>
                </a:cxn>
              </a:cxnLst>
              <a:rect l="0" t="0" r="r" b="b"/>
              <a:pathLst>
                <a:path w="1345" h="255">
                  <a:moveTo>
                    <a:pt x="1345" y="118"/>
                  </a:moveTo>
                  <a:cubicBezTo>
                    <a:pt x="1288" y="64"/>
                    <a:pt x="1246" y="17"/>
                    <a:pt x="1015" y="1"/>
                  </a:cubicBezTo>
                  <a:cubicBezTo>
                    <a:pt x="903" y="0"/>
                    <a:pt x="826" y="55"/>
                    <a:pt x="718" y="112"/>
                  </a:cubicBezTo>
                  <a:cubicBezTo>
                    <a:pt x="610" y="169"/>
                    <a:pt x="479" y="255"/>
                    <a:pt x="295" y="253"/>
                  </a:cubicBezTo>
                  <a:cubicBezTo>
                    <a:pt x="111" y="251"/>
                    <a:pt x="73" y="201"/>
                    <a:pt x="0" y="102"/>
                  </a:cubicBezTo>
                </a:path>
              </a:pathLst>
            </a:custGeom>
            <a:noFill/>
            <a:ln w="9525">
              <a:solidFill>
                <a:srgbClr val="000000">
                  <a:alpha val="30000"/>
                </a:srgb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 kern="0"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19" name="Group 19"/>
          <p:cNvGrpSpPr>
            <a:grpSpLocks/>
          </p:cNvGrpSpPr>
          <p:nvPr/>
        </p:nvGrpSpPr>
        <p:grpSpPr bwMode="auto">
          <a:xfrm>
            <a:off x="454020" y="1291622"/>
            <a:ext cx="720725" cy="822325"/>
            <a:chOff x="192" y="1917"/>
            <a:chExt cx="1042" cy="1102"/>
          </a:xfrm>
        </p:grpSpPr>
        <p:grpSp>
          <p:nvGrpSpPr>
            <p:cNvPr id="20" name="Group 20"/>
            <p:cNvGrpSpPr>
              <a:grpSpLocks/>
            </p:cNvGrpSpPr>
            <p:nvPr/>
          </p:nvGrpSpPr>
          <p:grpSpPr bwMode="auto">
            <a:xfrm>
              <a:off x="192" y="1917"/>
              <a:ext cx="1042" cy="1102"/>
              <a:chOff x="192" y="1917"/>
              <a:chExt cx="1042" cy="1102"/>
            </a:xfrm>
          </p:grpSpPr>
          <p:pic>
            <p:nvPicPr>
              <p:cNvPr id="22" name="Picture 21" descr="light_shadow"/>
              <p:cNvPicPr>
                <a:picLocks noChangeAspect="1" noChangeArrowheads="1"/>
              </p:cNvPicPr>
              <p:nvPr/>
            </p:nvPicPr>
            <p:blipFill>
              <a:blip r:embed="rId2" cstate="print">
                <a:lum bright="-78000" contrast="-78000"/>
              </a:blip>
              <a:srcRect/>
              <a:stretch>
                <a:fillRect/>
              </a:stretch>
            </p:blipFill>
            <p:spPr bwMode="gray">
              <a:xfrm>
                <a:off x="291" y="2781"/>
                <a:ext cx="858" cy="238"/>
              </a:xfrm>
              <a:prstGeom prst="rect">
                <a:avLst/>
              </a:prstGeom>
              <a:noFill/>
            </p:spPr>
          </p:pic>
          <p:pic>
            <p:nvPicPr>
              <p:cNvPr id="23" name="Picture 22" descr="circuler_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gray">
              <a:xfrm>
                <a:off x="192" y="1917"/>
                <a:ext cx="1042" cy="1016"/>
              </a:xfrm>
              <a:prstGeom prst="rect">
                <a:avLst/>
              </a:prstGeom>
              <a:noFill/>
            </p:spPr>
          </p:pic>
          <p:sp>
            <p:nvSpPr>
              <p:cNvPr id="24" name="Oval 23"/>
              <p:cNvSpPr>
                <a:spLocks noChangeArrowheads="1"/>
              </p:cNvSpPr>
              <p:nvPr/>
            </p:nvSpPr>
            <p:spPr bwMode="gray">
              <a:xfrm>
                <a:off x="192" y="1917"/>
                <a:ext cx="1035" cy="1019"/>
              </a:xfrm>
              <a:prstGeom prst="ellipse">
                <a:avLst/>
              </a:prstGeom>
              <a:gradFill rotWithShape="1">
                <a:gsLst>
                  <a:gs pos="0">
                    <a:srgbClr val="F07F09">
                      <a:gamma/>
                      <a:shade val="46275"/>
                      <a:invGamma/>
                      <a:alpha val="89999"/>
                    </a:srgbClr>
                  </a:gs>
                  <a:gs pos="50000">
                    <a:srgbClr val="F07F09">
                      <a:alpha val="55000"/>
                    </a:srgbClr>
                  </a:gs>
                  <a:gs pos="100000">
                    <a:srgbClr val="F07F09">
                      <a:gamma/>
                      <a:shade val="46275"/>
                      <a:invGamma/>
                      <a:alpha val="89999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 kern="0" smtClean="0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21" name="Picture 24" descr="Picture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gray">
            <a:xfrm>
              <a:off x="296" y="1927"/>
              <a:ext cx="823" cy="360"/>
            </a:xfrm>
            <a:prstGeom prst="rect">
              <a:avLst/>
            </a:prstGeom>
            <a:noFill/>
          </p:spPr>
        </p:pic>
      </p:grpSp>
      <p:sp>
        <p:nvSpPr>
          <p:cNvPr id="25" name="TextBox 24"/>
          <p:cNvSpPr txBox="1"/>
          <p:nvPr/>
        </p:nvSpPr>
        <p:spPr>
          <a:xfrm>
            <a:off x="1275014" y="1364889"/>
            <a:ext cx="902811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ru-RU" b="1" kern="0" dirty="0" err="1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Січень</a:t>
            </a:r>
            <a:endParaRPr lang="ru-RU" b="1" kern="0" dirty="0">
              <a:solidFill>
                <a:prstClr val="white">
                  <a:lumMod val="9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WordArt 25"/>
          <p:cNvSpPr>
            <a:spLocks noChangeArrowheads="1" noChangeShapeType="1" noTextEdit="1"/>
          </p:cNvSpPr>
          <p:nvPr/>
        </p:nvSpPr>
        <p:spPr bwMode="gray">
          <a:xfrm>
            <a:off x="521113" y="1392278"/>
            <a:ext cx="520700" cy="4206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noFill/>
                  <a:round/>
                  <a:headEnd/>
                  <a:tailEnd/>
                </a:ln>
                <a:solidFill>
                  <a:srgbClr val="FCFCFC">
                    <a:alpha val="60001"/>
                  </a:srgbClr>
                </a:solidFill>
                <a:latin typeface="Arial Black"/>
              </a:rPr>
              <a:t>01</a:t>
            </a:r>
          </a:p>
        </p:txBody>
      </p:sp>
      <p:grpSp>
        <p:nvGrpSpPr>
          <p:cNvPr id="27" name="Group 28"/>
          <p:cNvGrpSpPr>
            <a:grpSpLocks/>
          </p:cNvGrpSpPr>
          <p:nvPr/>
        </p:nvGrpSpPr>
        <p:grpSpPr bwMode="auto">
          <a:xfrm>
            <a:off x="3030640" y="1208901"/>
            <a:ext cx="739775" cy="822325"/>
            <a:chOff x="2608" y="1076"/>
            <a:chExt cx="466" cy="518"/>
          </a:xfrm>
        </p:grpSpPr>
        <p:grpSp>
          <p:nvGrpSpPr>
            <p:cNvPr id="28" name="Group 29"/>
            <p:cNvGrpSpPr>
              <a:grpSpLocks/>
            </p:cNvGrpSpPr>
            <p:nvPr/>
          </p:nvGrpSpPr>
          <p:grpSpPr bwMode="auto">
            <a:xfrm>
              <a:off x="2608" y="1076"/>
              <a:ext cx="466" cy="518"/>
              <a:chOff x="2608" y="1076"/>
              <a:chExt cx="466" cy="518"/>
            </a:xfrm>
          </p:grpSpPr>
          <p:pic>
            <p:nvPicPr>
              <p:cNvPr id="30" name="Picture 30" descr="light_shadow"/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-78000" contrast="-78000"/>
              </a:blip>
              <a:srcRect/>
              <a:stretch>
                <a:fillRect/>
              </a:stretch>
            </p:blipFill>
            <p:spPr bwMode="gray">
              <a:xfrm>
                <a:off x="2652" y="1482"/>
                <a:ext cx="384" cy="112"/>
              </a:xfrm>
              <a:prstGeom prst="rect">
                <a:avLst/>
              </a:prstGeom>
              <a:noFill/>
            </p:spPr>
          </p:pic>
          <p:pic>
            <p:nvPicPr>
              <p:cNvPr id="31" name="Picture 31" descr="circuler_1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gray">
              <a:xfrm>
                <a:off x="2608" y="1076"/>
                <a:ext cx="466" cy="478"/>
              </a:xfrm>
              <a:prstGeom prst="rect">
                <a:avLst/>
              </a:prstGeom>
              <a:noFill/>
            </p:spPr>
          </p:pic>
          <p:sp>
            <p:nvSpPr>
              <p:cNvPr id="32" name="Oval 32"/>
              <p:cNvSpPr>
                <a:spLocks noChangeArrowheads="1"/>
              </p:cNvSpPr>
              <p:nvPr/>
            </p:nvSpPr>
            <p:spPr bwMode="gray">
              <a:xfrm>
                <a:off x="2608" y="1076"/>
                <a:ext cx="463" cy="479"/>
              </a:xfrm>
              <a:prstGeom prst="ellipse">
                <a:avLst/>
              </a:prstGeom>
              <a:gradFill rotWithShape="1">
                <a:gsLst>
                  <a:gs pos="0">
                    <a:srgbClr val="9F2936">
                      <a:gamma/>
                      <a:shade val="46275"/>
                      <a:invGamma/>
                      <a:alpha val="89999"/>
                    </a:srgbClr>
                  </a:gs>
                  <a:gs pos="50000">
                    <a:srgbClr val="9F2936">
                      <a:alpha val="55000"/>
                    </a:srgbClr>
                  </a:gs>
                  <a:gs pos="100000">
                    <a:srgbClr val="9F2936">
                      <a:gamma/>
                      <a:shade val="46275"/>
                      <a:invGamma/>
                      <a:alpha val="89999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 kern="0" smtClean="0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29" name="Picture 33" descr="Picture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gray">
            <a:xfrm>
              <a:off x="2665" y="1081"/>
              <a:ext cx="359" cy="169"/>
            </a:xfrm>
            <a:prstGeom prst="rect">
              <a:avLst/>
            </a:prstGeom>
            <a:noFill/>
          </p:spPr>
        </p:pic>
      </p:grpSp>
      <p:sp>
        <p:nvSpPr>
          <p:cNvPr id="33" name="WordArt 34"/>
          <p:cNvSpPr>
            <a:spLocks noChangeArrowheads="1" noChangeShapeType="1" noTextEdit="1"/>
          </p:cNvSpPr>
          <p:nvPr/>
        </p:nvSpPr>
        <p:spPr bwMode="gray">
          <a:xfrm>
            <a:off x="3121128" y="1341202"/>
            <a:ext cx="530225" cy="420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noFill/>
                  <a:round/>
                  <a:headEnd/>
                  <a:tailEnd/>
                </a:ln>
                <a:solidFill>
                  <a:srgbClr val="FCFCFC">
                    <a:alpha val="60001"/>
                  </a:srgbClr>
                </a:solidFill>
                <a:latin typeface="Arial Black"/>
              </a:rPr>
              <a:t>02</a:t>
            </a:r>
          </a:p>
        </p:txBody>
      </p:sp>
      <p:grpSp>
        <p:nvGrpSpPr>
          <p:cNvPr id="34" name="Group 40"/>
          <p:cNvGrpSpPr>
            <a:grpSpLocks/>
          </p:cNvGrpSpPr>
          <p:nvPr/>
        </p:nvGrpSpPr>
        <p:grpSpPr bwMode="auto">
          <a:xfrm>
            <a:off x="5781526" y="1212133"/>
            <a:ext cx="739775" cy="822325"/>
            <a:chOff x="2608" y="1076"/>
            <a:chExt cx="466" cy="518"/>
          </a:xfrm>
        </p:grpSpPr>
        <p:grpSp>
          <p:nvGrpSpPr>
            <p:cNvPr id="35" name="Group 41"/>
            <p:cNvGrpSpPr>
              <a:grpSpLocks/>
            </p:cNvGrpSpPr>
            <p:nvPr/>
          </p:nvGrpSpPr>
          <p:grpSpPr bwMode="auto">
            <a:xfrm>
              <a:off x="2608" y="1076"/>
              <a:ext cx="466" cy="518"/>
              <a:chOff x="2608" y="1076"/>
              <a:chExt cx="466" cy="518"/>
            </a:xfrm>
          </p:grpSpPr>
          <p:pic>
            <p:nvPicPr>
              <p:cNvPr id="37" name="Picture 42" descr="light_shadow"/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-78000" contrast="-78000"/>
              </a:blip>
              <a:srcRect/>
              <a:stretch>
                <a:fillRect/>
              </a:stretch>
            </p:blipFill>
            <p:spPr bwMode="gray">
              <a:xfrm>
                <a:off x="2652" y="1482"/>
                <a:ext cx="384" cy="112"/>
              </a:xfrm>
              <a:prstGeom prst="rect">
                <a:avLst/>
              </a:prstGeom>
              <a:noFill/>
            </p:spPr>
          </p:pic>
          <p:pic>
            <p:nvPicPr>
              <p:cNvPr id="38" name="Picture 43" descr="circuler_1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gray">
              <a:xfrm>
                <a:off x="2608" y="1076"/>
                <a:ext cx="466" cy="478"/>
              </a:xfrm>
              <a:prstGeom prst="rect">
                <a:avLst/>
              </a:prstGeom>
              <a:noFill/>
            </p:spPr>
          </p:pic>
          <p:sp>
            <p:nvSpPr>
              <p:cNvPr id="39" name="Oval 44"/>
              <p:cNvSpPr>
                <a:spLocks noChangeArrowheads="1"/>
              </p:cNvSpPr>
              <p:nvPr/>
            </p:nvSpPr>
            <p:spPr bwMode="gray">
              <a:xfrm>
                <a:off x="2608" y="1076"/>
                <a:ext cx="463" cy="479"/>
              </a:xfrm>
              <a:prstGeom prst="ellipse">
                <a:avLst/>
              </a:prstGeom>
              <a:gradFill rotWithShape="1">
                <a:gsLst>
                  <a:gs pos="0">
                    <a:srgbClr val="6B9F25">
                      <a:gamma/>
                      <a:shade val="46275"/>
                      <a:invGamma/>
                      <a:alpha val="89999"/>
                    </a:srgbClr>
                  </a:gs>
                  <a:gs pos="50000">
                    <a:srgbClr val="6B9F25">
                      <a:alpha val="55000"/>
                    </a:srgbClr>
                  </a:gs>
                  <a:gs pos="100000">
                    <a:srgbClr val="6B9F25">
                      <a:gamma/>
                      <a:shade val="46275"/>
                      <a:invGamma/>
                      <a:alpha val="89999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 kern="0" smtClean="0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36" name="Picture 45" descr="Picture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gray">
            <a:xfrm>
              <a:off x="2665" y="1081"/>
              <a:ext cx="359" cy="169"/>
            </a:xfrm>
            <a:prstGeom prst="rect">
              <a:avLst/>
            </a:prstGeom>
            <a:noFill/>
          </p:spPr>
        </p:pic>
      </p:grpSp>
      <p:sp>
        <p:nvSpPr>
          <p:cNvPr id="40" name="WordArt 46"/>
          <p:cNvSpPr>
            <a:spLocks noChangeArrowheads="1" noChangeShapeType="1" noTextEdit="1"/>
          </p:cNvSpPr>
          <p:nvPr/>
        </p:nvSpPr>
        <p:spPr bwMode="gray">
          <a:xfrm>
            <a:off x="5913644" y="1377969"/>
            <a:ext cx="530225" cy="420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noFill/>
                  <a:round/>
                  <a:headEnd/>
                  <a:tailEnd/>
                </a:ln>
                <a:solidFill>
                  <a:srgbClr val="FCFCFC">
                    <a:alpha val="60001"/>
                  </a:srgbClr>
                </a:solidFill>
                <a:latin typeface="Arial Black"/>
              </a:rPr>
              <a:t>03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923928" y="1328161"/>
            <a:ext cx="912430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uk-UA" b="1" kern="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Лютий</a:t>
            </a:r>
            <a:endParaRPr lang="ru-RU" b="1" kern="0" dirty="0">
              <a:solidFill>
                <a:prstClr val="white">
                  <a:lumMod val="9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732240" y="1328161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kern="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Березень</a:t>
            </a:r>
            <a:endParaRPr lang="ru-RU" b="1" kern="0" dirty="0">
              <a:solidFill>
                <a:prstClr val="white">
                  <a:lumMod val="9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3401620" y="2747963"/>
            <a:ext cx="2148280" cy="349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ru-RU" sz="1600" b="1" i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Поширення</a:t>
            </a:r>
            <a:r>
              <a:rPr lang="ru-RU" sz="1600" b="1" i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інформації</a:t>
            </a:r>
            <a:r>
              <a:rPr lang="ru-RU" sz="1600" b="1" i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 початок </a:t>
            </a:r>
            <a:r>
              <a:rPr lang="ru-RU" sz="1600" b="1" i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реєстрації</a:t>
            </a:r>
            <a:r>
              <a:rPr lang="ru-RU" sz="1600" b="1" i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600" b="1" i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щодо</a:t>
            </a:r>
            <a:r>
              <a:rPr lang="ru-RU" sz="1600" b="1" i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порядку </a:t>
            </a:r>
            <a:r>
              <a:rPr lang="ru-RU" sz="1600" b="1" i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реєстрації</a:t>
            </a:r>
            <a:r>
              <a:rPr lang="ru-RU" sz="1600" b="1" i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1600" b="1" i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участі</a:t>
            </a:r>
            <a:r>
              <a:rPr lang="ru-RU" sz="1600" b="1" i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ЗНО- 2018  </a:t>
            </a:r>
            <a:r>
              <a:rPr lang="ru-RU" sz="16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</a:t>
            </a:r>
            <a:r>
              <a:rPr lang="ru-RU" sz="1600" b="1" i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засоби</a:t>
            </a:r>
            <a:r>
              <a:rPr lang="ru-RU" sz="16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масової</a:t>
            </a:r>
            <a:r>
              <a:rPr lang="ru-RU" sz="16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інформації</a:t>
            </a:r>
            <a:endParaRPr lang="ru-RU" sz="1600" b="1" i="1" kern="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ru-RU" sz="1600" b="1" i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Тематичні</a:t>
            </a:r>
            <a:r>
              <a:rPr lang="ru-RU" sz="16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класні</a:t>
            </a:r>
            <a:r>
              <a:rPr lang="ru-RU" sz="16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години</a:t>
            </a:r>
            <a:r>
              <a:rPr lang="ru-RU" sz="16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16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Процедура реєстрації</a:t>
            </a:r>
            <a:r>
              <a:rPr lang="uk-UA" sz="16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uk-UA" sz="16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участі в ЗНО – важлива передумова для успішного складання </a:t>
            </a:r>
            <a:r>
              <a:rPr lang="uk-UA" sz="16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ЗНО» </a:t>
            </a:r>
            <a:endParaRPr lang="ru-RU" sz="1600" b="1" i="1" kern="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endParaRPr lang="ru-RU" sz="1600" b="1" i="1" kern="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6054725" y="2787974"/>
            <a:ext cx="2045667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20650" algn="ctr"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ru-RU" sz="1600" b="1" i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Здійснення</a:t>
            </a:r>
            <a:r>
              <a:rPr lang="ru-RU" sz="1600" b="1" i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контролю на </a:t>
            </a:r>
            <a:r>
              <a:rPr lang="ru-RU" sz="1600" b="1" i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етапі</a:t>
            </a:r>
            <a:r>
              <a:rPr lang="ru-RU" sz="1600" b="1" i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1600" b="1" i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авершення</a:t>
            </a:r>
            <a:r>
              <a:rPr lang="ru-RU" sz="1600" b="1" i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реєстрації</a:t>
            </a:r>
            <a:r>
              <a:rPr lang="ru-RU" sz="16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осіб</a:t>
            </a:r>
            <a:r>
              <a:rPr lang="ru-RU" sz="16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1" i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16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бажають</a:t>
            </a:r>
            <a:r>
              <a:rPr lang="ru-RU" sz="16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пройти </a:t>
            </a:r>
            <a:r>
              <a:rPr lang="ru-RU" sz="1600" b="1" i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зовнішнє</a:t>
            </a:r>
            <a:r>
              <a:rPr lang="ru-RU" sz="16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незалежне</a:t>
            </a:r>
            <a:r>
              <a:rPr lang="ru-RU" sz="16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оцінювання</a:t>
            </a:r>
            <a:endParaRPr lang="ru-RU" sz="1600" b="1" i="1" kern="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120650" algn="ctr"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uk-UA" sz="1600" b="1" i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за відправленням закладами освіти </a:t>
            </a:r>
            <a:r>
              <a:rPr lang="uk-UA" sz="1600" b="1" i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комплектів реєстраційних документів до ОРЦОЯО</a:t>
            </a:r>
            <a:endParaRPr lang="ru-RU" sz="1600" b="1" i="1" kern="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120650" algn="ctr"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endParaRPr lang="ru-RU" sz="1600" b="1" i="1" kern="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29126" y="2619107"/>
            <a:ext cx="2234765" cy="368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ru-RU" sz="1600" b="1" i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Зустрічі</a:t>
            </a:r>
            <a:r>
              <a:rPr lang="ru-RU" sz="1600" b="1" i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6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ru-RU" sz="1600" b="1" i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учнівською</a:t>
            </a:r>
            <a:r>
              <a:rPr lang="ru-RU" sz="16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1" i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батьківською</a:t>
            </a:r>
            <a:r>
              <a:rPr lang="ru-RU" sz="16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та </a:t>
            </a:r>
            <a:r>
              <a:rPr lang="ru-RU" sz="1600" b="1" i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педагогічною</a:t>
            </a:r>
            <a:r>
              <a:rPr lang="ru-RU" sz="16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громадськістю</a:t>
            </a:r>
            <a:r>
              <a:rPr lang="ru-RU" sz="1600" b="1" i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ru-RU" sz="1600" b="1" i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Підготовка</a:t>
            </a:r>
            <a:r>
              <a:rPr lang="ru-RU" sz="16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осіб</a:t>
            </a:r>
            <a:r>
              <a:rPr lang="ru-RU" sz="16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1" i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відповідальних</a:t>
            </a:r>
            <a:r>
              <a:rPr lang="ru-RU" sz="16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1600" b="1" i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sz="16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комплектів</a:t>
            </a:r>
            <a:r>
              <a:rPr lang="ru-RU" sz="16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реєстраційних</a:t>
            </a:r>
            <a:r>
              <a:rPr lang="ru-RU" sz="16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документів</a:t>
            </a:r>
            <a:endParaRPr lang="ru-RU" sz="1600" b="1" i="1" kern="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uk-UA" sz="1600" b="1" i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Запрошення громадських організацій та </a:t>
            </a:r>
            <a:r>
              <a:rPr lang="uk-UA" sz="1600" b="1" i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обֹ’єднань</a:t>
            </a:r>
            <a:r>
              <a:rPr lang="uk-UA" sz="1600" b="1" i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участі у громадському спостереженні за процедурами ЗНО</a:t>
            </a:r>
            <a:endParaRPr lang="ru-RU" sz="1600" b="1" i="1" kern="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355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err="1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Календар</a:t>
            </a:r>
            <a:r>
              <a:rPr lang="ru-RU" sz="24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заходів</a:t>
            </a:r>
            <a:r>
              <a:rPr lang="ru-RU" sz="24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інформаційно-роз’яснювальної</a:t>
            </a:r>
            <a:r>
              <a:rPr lang="ru-RU" sz="24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sz="2400" dirty="0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RU" sz="2400" dirty="0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завершення</a:t>
            </a:r>
            <a:r>
              <a:rPr lang="ru-RU" sz="2400" dirty="0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реєстрації</a:t>
            </a:r>
            <a:r>
              <a:rPr lang="ru-RU" sz="24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730250" y="2143125"/>
            <a:ext cx="2157413" cy="4022179"/>
            <a:chOff x="642" y="1572"/>
            <a:chExt cx="1359" cy="2158"/>
          </a:xfrm>
        </p:grpSpPr>
        <p:sp>
          <p:nvSpPr>
            <p:cNvPr id="5" name="Freeform 12"/>
            <p:cNvSpPr>
              <a:spLocks/>
            </p:cNvSpPr>
            <p:nvPr/>
          </p:nvSpPr>
          <p:spPr bwMode="ltGray">
            <a:xfrm>
              <a:off x="642" y="1572"/>
              <a:ext cx="1359" cy="2158"/>
            </a:xfrm>
            <a:custGeom>
              <a:avLst/>
              <a:gdLst/>
              <a:ahLst/>
              <a:cxnLst>
                <a:cxn ang="0">
                  <a:pos x="0" y="207"/>
                </a:cxn>
                <a:cxn ang="0">
                  <a:pos x="1" y="1987"/>
                </a:cxn>
                <a:cxn ang="0">
                  <a:pos x="309" y="2154"/>
                </a:cxn>
                <a:cxn ang="0">
                  <a:pos x="681" y="2040"/>
                </a:cxn>
                <a:cxn ang="0">
                  <a:pos x="999" y="1902"/>
                </a:cxn>
                <a:cxn ang="0">
                  <a:pos x="1359" y="2017"/>
                </a:cxn>
                <a:cxn ang="0">
                  <a:pos x="1359" y="180"/>
                </a:cxn>
                <a:cxn ang="0">
                  <a:pos x="1025" y="21"/>
                </a:cxn>
                <a:cxn ang="0">
                  <a:pos x="366" y="378"/>
                </a:cxn>
                <a:cxn ang="0">
                  <a:pos x="0" y="207"/>
                </a:cxn>
              </a:cxnLst>
              <a:rect l="0" t="0" r="r" b="b"/>
              <a:pathLst>
                <a:path w="1359" h="2158">
                  <a:moveTo>
                    <a:pt x="0" y="207"/>
                  </a:moveTo>
                  <a:cubicBezTo>
                    <a:pt x="0" y="1097"/>
                    <a:pt x="1" y="1987"/>
                    <a:pt x="1" y="1987"/>
                  </a:cubicBezTo>
                  <a:cubicBezTo>
                    <a:pt x="105" y="2151"/>
                    <a:pt x="210" y="2148"/>
                    <a:pt x="309" y="2154"/>
                  </a:cubicBezTo>
                  <a:cubicBezTo>
                    <a:pt x="421" y="2158"/>
                    <a:pt x="576" y="2091"/>
                    <a:pt x="681" y="2040"/>
                  </a:cubicBezTo>
                  <a:cubicBezTo>
                    <a:pt x="786" y="1989"/>
                    <a:pt x="843" y="1908"/>
                    <a:pt x="999" y="1902"/>
                  </a:cubicBezTo>
                  <a:cubicBezTo>
                    <a:pt x="1155" y="1896"/>
                    <a:pt x="1224" y="1908"/>
                    <a:pt x="1359" y="2017"/>
                  </a:cubicBezTo>
                  <a:lnTo>
                    <a:pt x="1359" y="180"/>
                  </a:lnTo>
                  <a:cubicBezTo>
                    <a:pt x="1272" y="72"/>
                    <a:pt x="1219" y="0"/>
                    <a:pt x="1025" y="21"/>
                  </a:cubicBezTo>
                  <a:cubicBezTo>
                    <a:pt x="831" y="42"/>
                    <a:pt x="644" y="378"/>
                    <a:pt x="366" y="378"/>
                  </a:cubicBezTo>
                  <a:cubicBezTo>
                    <a:pt x="88" y="378"/>
                    <a:pt x="87" y="222"/>
                    <a:pt x="0" y="207"/>
                  </a:cubicBezTo>
                  <a:close/>
                </a:path>
              </a:pathLst>
            </a:custGeom>
            <a:gradFill rotWithShape="1">
              <a:gsLst>
                <a:gs pos="0">
                  <a:srgbClr val="F07F09"/>
                </a:gs>
                <a:gs pos="100000">
                  <a:srgbClr val="F07F0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round/>
              <a:headEnd/>
              <a:tailEnd/>
            </a:ln>
            <a:effectLst/>
            <a:scene3d>
              <a:camera prst="legacyPerspectiveTop"/>
              <a:lightRig rig="legacyNormal2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F07F09"/>
              </a:extrusionClr>
            </a:sp3d>
          </p:spPr>
          <p:txBody>
            <a:bodyPr>
              <a:flatTx/>
            </a:bodyPr>
            <a:lstStyle/>
            <a:p>
              <a:pPr>
                <a:defRPr/>
              </a:pPr>
              <a:endParaRPr lang="ru-RU" kern="0" smtClean="0">
                <a:solidFill>
                  <a:prstClr val="black"/>
                </a:solidFill>
              </a:endParaRPr>
            </a:p>
          </p:txBody>
        </p:sp>
        <p:sp>
          <p:nvSpPr>
            <p:cNvPr id="6" name="Freeform 13"/>
            <p:cNvSpPr>
              <a:spLocks/>
            </p:cNvSpPr>
            <p:nvPr/>
          </p:nvSpPr>
          <p:spPr bwMode="ltGray">
            <a:xfrm>
              <a:off x="650" y="1576"/>
              <a:ext cx="1348" cy="377"/>
            </a:xfrm>
            <a:custGeom>
              <a:avLst/>
              <a:gdLst/>
              <a:ahLst/>
              <a:cxnLst>
                <a:cxn ang="0">
                  <a:pos x="0" y="183"/>
                </a:cxn>
                <a:cxn ang="0">
                  <a:pos x="309" y="340"/>
                </a:cxn>
                <a:cxn ang="0">
                  <a:pos x="670" y="225"/>
                </a:cxn>
                <a:cxn ang="0">
                  <a:pos x="1042" y="9"/>
                </a:cxn>
                <a:cxn ang="0">
                  <a:pos x="1348" y="165"/>
                </a:cxn>
              </a:cxnLst>
              <a:rect l="0" t="0" r="r" b="b"/>
              <a:pathLst>
                <a:path w="1348" h="341">
                  <a:moveTo>
                    <a:pt x="0" y="183"/>
                  </a:moveTo>
                  <a:cubicBezTo>
                    <a:pt x="84" y="205"/>
                    <a:pt x="78" y="326"/>
                    <a:pt x="309" y="340"/>
                  </a:cubicBezTo>
                  <a:cubicBezTo>
                    <a:pt x="421" y="341"/>
                    <a:pt x="563" y="306"/>
                    <a:pt x="670" y="225"/>
                  </a:cubicBezTo>
                  <a:cubicBezTo>
                    <a:pt x="777" y="144"/>
                    <a:pt x="932" y="17"/>
                    <a:pt x="1042" y="9"/>
                  </a:cubicBezTo>
                  <a:cubicBezTo>
                    <a:pt x="1237" y="0"/>
                    <a:pt x="1300" y="105"/>
                    <a:pt x="1348" y="165"/>
                  </a:cubicBezTo>
                </a:path>
              </a:pathLst>
            </a:custGeom>
            <a:noFill/>
            <a:ln w="9525">
              <a:solidFill>
                <a:srgbClr val="FFFFFF">
                  <a:alpha val="50000"/>
                </a:srgb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 kern="0" smtClean="0">
                <a:solidFill>
                  <a:prstClr val="black"/>
                </a:solidFill>
              </a:endParaRPr>
            </a:p>
          </p:txBody>
        </p:sp>
        <p:sp>
          <p:nvSpPr>
            <p:cNvPr id="7" name="Freeform 14"/>
            <p:cNvSpPr>
              <a:spLocks/>
            </p:cNvSpPr>
            <p:nvPr/>
          </p:nvSpPr>
          <p:spPr bwMode="ltGray">
            <a:xfrm>
              <a:off x="653" y="3473"/>
              <a:ext cx="1345" cy="255"/>
            </a:xfrm>
            <a:custGeom>
              <a:avLst/>
              <a:gdLst/>
              <a:ahLst/>
              <a:cxnLst>
                <a:cxn ang="0">
                  <a:pos x="1345" y="118"/>
                </a:cxn>
                <a:cxn ang="0">
                  <a:pos x="1015" y="1"/>
                </a:cxn>
                <a:cxn ang="0">
                  <a:pos x="718" y="112"/>
                </a:cxn>
                <a:cxn ang="0">
                  <a:pos x="295" y="253"/>
                </a:cxn>
                <a:cxn ang="0">
                  <a:pos x="0" y="102"/>
                </a:cxn>
              </a:cxnLst>
              <a:rect l="0" t="0" r="r" b="b"/>
              <a:pathLst>
                <a:path w="1345" h="255">
                  <a:moveTo>
                    <a:pt x="1345" y="118"/>
                  </a:moveTo>
                  <a:cubicBezTo>
                    <a:pt x="1288" y="64"/>
                    <a:pt x="1246" y="17"/>
                    <a:pt x="1015" y="1"/>
                  </a:cubicBezTo>
                  <a:cubicBezTo>
                    <a:pt x="903" y="0"/>
                    <a:pt x="826" y="55"/>
                    <a:pt x="718" y="112"/>
                  </a:cubicBezTo>
                  <a:cubicBezTo>
                    <a:pt x="610" y="169"/>
                    <a:pt x="479" y="255"/>
                    <a:pt x="295" y="253"/>
                  </a:cubicBezTo>
                  <a:cubicBezTo>
                    <a:pt x="111" y="251"/>
                    <a:pt x="73" y="201"/>
                    <a:pt x="0" y="102"/>
                  </a:cubicBezTo>
                </a:path>
              </a:pathLst>
            </a:custGeom>
            <a:noFill/>
            <a:ln w="9525">
              <a:solidFill>
                <a:srgbClr val="000000">
                  <a:alpha val="30000"/>
                </a:srgb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 kern="0"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3401620" y="2059579"/>
            <a:ext cx="2157412" cy="4033717"/>
            <a:chOff x="642" y="1572"/>
            <a:chExt cx="1359" cy="2158"/>
          </a:xfrm>
        </p:grpSpPr>
        <p:sp>
          <p:nvSpPr>
            <p:cNvPr id="9" name="Freeform 7"/>
            <p:cNvSpPr>
              <a:spLocks/>
            </p:cNvSpPr>
            <p:nvPr/>
          </p:nvSpPr>
          <p:spPr bwMode="ltGray">
            <a:xfrm>
              <a:off x="642" y="1572"/>
              <a:ext cx="1359" cy="2158"/>
            </a:xfrm>
            <a:custGeom>
              <a:avLst/>
              <a:gdLst/>
              <a:ahLst/>
              <a:cxnLst>
                <a:cxn ang="0">
                  <a:pos x="0" y="207"/>
                </a:cxn>
                <a:cxn ang="0">
                  <a:pos x="1" y="1987"/>
                </a:cxn>
                <a:cxn ang="0">
                  <a:pos x="309" y="2154"/>
                </a:cxn>
                <a:cxn ang="0">
                  <a:pos x="681" y="2040"/>
                </a:cxn>
                <a:cxn ang="0">
                  <a:pos x="999" y="1902"/>
                </a:cxn>
                <a:cxn ang="0">
                  <a:pos x="1359" y="2017"/>
                </a:cxn>
                <a:cxn ang="0">
                  <a:pos x="1359" y="180"/>
                </a:cxn>
                <a:cxn ang="0">
                  <a:pos x="1025" y="21"/>
                </a:cxn>
                <a:cxn ang="0">
                  <a:pos x="366" y="378"/>
                </a:cxn>
                <a:cxn ang="0">
                  <a:pos x="0" y="207"/>
                </a:cxn>
              </a:cxnLst>
              <a:rect l="0" t="0" r="r" b="b"/>
              <a:pathLst>
                <a:path w="1359" h="2158">
                  <a:moveTo>
                    <a:pt x="0" y="207"/>
                  </a:moveTo>
                  <a:cubicBezTo>
                    <a:pt x="0" y="1097"/>
                    <a:pt x="1" y="1987"/>
                    <a:pt x="1" y="1987"/>
                  </a:cubicBezTo>
                  <a:cubicBezTo>
                    <a:pt x="105" y="2151"/>
                    <a:pt x="210" y="2148"/>
                    <a:pt x="309" y="2154"/>
                  </a:cubicBezTo>
                  <a:cubicBezTo>
                    <a:pt x="421" y="2158"/>
                    <a:pt x="576" y="2091"/>
                    <a:pt x="681" y="2040"/>
                  </a:cubicBezTo>
                  <a:cubicBezTo>
                    <a:pt x="786" y="1989"/>
                    <a:pt x="843" y="1908"/>
                    <a:pt x="999" y="1902"/>
                  </a:cubicBezTo>
                  <a:cubicBezTo>
                    <a:pt x="1155" y="1896"/>
                    <a:pt x="1224" y="1908"/>
                    <a:pt x="1359" y="2017"/>
                  </a:cubicBezTo>
                  <a:lnTo>
                    <a:pt x="1359" y="180"/>
                  </a:lnTo>
                  <a:cubicBezTo>
                    <a:pt x="1272" y="72"/>
                    <a:pt x="1219" y="0"/>
                    <a:pt x="1025" y="21"/>
                  </a:cubicBezTo>
                  <a:cubicBezTo>
                    <a:pt x="831" y="42"/>
                    <a:pt x="644" y="378"/>
                    <a:pt x="366" y="378"/>
                  </a:cubicBezTo>
                  <a:cubicBezTo>
                    <a:pt x="88" y="378"/>
                    <a:pt x="87" y="222"/>
                    <a:pt x="0" y="207"/>
                  </a:cubicBezTo>
                  <a:close/>
                </a:path>
              </a:pathLst>
            </a:custGeom>
            <a:gradFill rotWithShape="1">
              <a:gsLst>
                <a:gs pos="0">
                  <a:srgbClr val="9F2936"/>
                </a:gs>
                <a:gs pos="100000">
                  <a:srgbClr val="9F2936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round/>
              <a:headEnd/>
              <a:tailEnd/>
            </a:ln>
            <a:effectLst/>
            <a:scene3d>
              <a:camera prst="legacyPerspectiveTop"/>
              <a:lightRig rig="legacyNormal2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9F2936"/>
              </a:extrusionClr>
            </a:sp3d>
          </p:spPr>
          <p:txBody>
            <a:bodyPr>
              <a:flatTx/>
            </a:bodyPr>
            <a:lstStyle/>
            <a:p>
              <a:pPr>
                <a:defRPr/>
              </a:pPr>
              <a:endParaRPr lang="ru-RU" kern="0" smtClean="0">
                <a:solidFill>
                  <a:prstClr val="black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ltGray">
            <a:xfrm>
              <a:off x="650" y="1576"/>
              <a:ext cx="1348" cy="377"/>
            </a:xfrm>
            <a:custGeom>
              <a:avLst/>
              <a:gdLst/>
              <a:ahLst/>
              <a:cxnLst>
                <a:cxn ang="0">
                  <a:pos x="0" y="183"/>
                </a:cxn>
                <a:cxn ang="0">
                  <a:pos x="309" y="340"/>
                </a:cxn>
                <a:cxn ang="0">
                  <a:pos x="670" y="225"/>
                </a:cxn>
                <a:cxn ang="0">
                  <a:pos x="1042" y="9"/>
                </a:cxn>
                <a:cxn ang="0">
                  <a:pos x="1348" y="165"/>
                </a:cxn>
              </a:cxnLst>
              <a:rect l="0" t="0" r="r" b="b"/>
              <a:pathLst>
                <a:path w="1348" h="341">
                  <a:moveTo>
                    <a:pt x="0" y="183"/>
                  </a:moveTo>
                  <a:cubicBezTo>
                    <a:pt x="84" y="205"/>
                    <a:pt x="78" y="326"/>
                    <a:pt x="309" y="340"/>
                  </a:cubicBezTo>
                  <a:cubicBezTo>
                    <a:pt x="421" y="341"/>
                    <a:pt x="563" y="306"/>
                    <a:pt x="670" y="225"/>
                  </a:cubicBezTo>
                  <a:cubicBezTo>
                    <a:pt x="777" y="144"/>
                    <a:pt x="932" y="17"/>
                    <a:pt x="1042" y="9"/>
                  </a:cubicBezTo>
                  <a:cubicBezTo>
                    <a:pt x="1237" y="0"/>
                    <a:pt x="1300" y="105"/>
                    <a:pt x="1348" y="165"/>
                  </a:cubicBezTo>
                </a:path>
              </a:pathLst>
            </a:custGeom>
            <a:noFill/>
            <a:ln w="9525">
              <a:solidFill>
                <a:srgbClr val="FFFFFF">
                  <a:alpha val="50000"/>
                </a:srgb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 kern="0" smtClean="0">
                <a:solidFill>
                  <a:prstClr val="black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ltGray">
            <a:xfrm>
              <a:off x="653" y="3473"/>
              <a:ext cx="1345" cy="255"/>
            </a:xfrm>
            <a:custGeom>
              <a:avLst/>
              <a:gdLst/>
              <a:ahLst/>
              <a:cxnLst>
                <a:cxn ang="0">
                  <a:pos x="1345" y="118"/>
                </a:cxn>
                <a:cxn ang="0">
                  <a:pos x="1015" y="1"/>
                </a:cxn>
                <a:cxn ang="0">
                  <a:pos x="718" y="112"/>
                </a:cxn>
                <a:cxn ang="0">
                  <a:pos x="295" y="253"/>
                </a:cxn>
                <a:cxn ang="0">
                  <a:pos x="0" y="102"/>
                </a:cxn>
              </a:cxnLst>
              <a:rect l="0" t="0" r="r" b="b"/>
              <a:pathLst>
                <a:path w="1345" h="255">
                  <a:moveTo>
                    <a:pt x="1345" y="118"/>
                  </a:moveTo>
                  <a:cubicBezTo>
                    <a:pt x="1288" y="64"/>
                    <a:pt x="1246" y="17"/>
                    <a:pt x="1015" y="1"/>
                  </a:cubicBezTo>
                  <a:cubicBezTo>
                    <a:pt x="903" y="0"/>
                    <a:pt x="826" y="55"/>
                    <a:pt x="718" y="112"/>
                  </a:cubicBezTo>
                  <a:cubicBezTo>
                    <a:pt x="610" y="169"/>
                    <a:pt x="479" y="255"/>
                    <a:pt x="295" y="253"/>
                  </a:cubicBezTo>
                  <a:cubicBezTo>
                    <a:pt x="111" y="251"/>
                    <a:pt x="73" y="201"/>
                    <a:pt x="0" y="102"/>
                  </a:cubicBezTo>
                </a:path>
              </a:pathLst>
            </a:custGeom>
            <a:noFill/>
            <a:ln w="9525">
              <a:solidFill>
                <a:srgbClr val="000000">
                  <a:alpha val="30000"/>
                </a:srgb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 kern="0"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12" name="Group 2"/>
          <p:cNvGrpSpPr>
            <a:grpSpLocks/>
          </p:cNvGrpSpPr>
          <p:nvPr/>
        </p:nvGrpSpPr>
        <p:grpSpPr bwMode="auto">
          <a:xfrm>
            <a:off x="6037263" y="2093913"/>
            <a:ext cx="2157412" cy="3995645"/>
            <a:chOff x="642" y="1572"/>
            <a:chExt cx="1359" cy="2158"/>
          </a:xfrm>
        </p:grpSpPr>
        <p:sp>
          <p:nvSpPr>
            <p:cNvPr id="13" name="Freeform 3"/>
            <p:cNvSpPr>
              <a:spLocks/>
            </p:cNvSpPr>
            <p:nvPr/>
          </p:nvSpPr>
          <p:spPr bwMode="ltGray">
            <a:xfrm>
              <a:off x="642" y="1572"/>
              <a:ext cx="1359" cy="2158"/>
            </a:xfrm>
            <a:custGeom>
              <a:avLst/>
              <a:gdLst/>
              <a:ahLst/>
              <a:cxnLst>
                <a:cxn ang="0">
                  <a:pos x="0" y="207"/>
                </a:cxn>
                <a:cxn ang="0">
                  <a:pos x="1" y="1987"/>
                </a:cxn>
                <a:cxn ang="0">
                  <a:pos x="309" y="2154"/>
                </a:cxn>
                <a:cxn ang="0">
                  <a:pos x="681" y="2040"/>
                </a:cxn>
                <a:cxn ang="0">
                  <a:pos x="999" y="1902"/>
                </a:cxn>
                <a:cxn ang="0">
                  <a:pos x="1359" y="2017"/>
                </a:cxn>
                <a:cxn ang="0">
                  <a:pos x="1359" y="180"/>
                </a:cxn>
                <a:cxn ang="0">
                  <a:pos x="1025" y="21"/>
                </a:cxn>
                <a:cxn ang="0">
                  <a:pos x="366" y="378"/>
                </a:cxn>
                <a:cxn ang="0">
                  <a:pos x="0" y="207"/>
                </a:cxn>
              </a:cxnLst>
              <a:rect l="0" t="0" r="r" b="b"/>
              <a:pathLst>
                <a:path w="1359" h="2158">
                  <a:moveTo>
                    <a:pt x="0" y="207"/>
                  </a:moveTo>
                  <a:cubicBezTo>
                    <a:pt x="0" y="1097"/>
                    <a:pt x="1" y="1987"/>
                    <a:pt x="1" y="1987"/>
                  </a:cubicBezTo>
                  <a:cubicBezTo>
                    <a:pt x="105" y="2151"/>
                    <a:pt x="210" y="2148"/>
                    <a:pt x="309" y="2154"/>
                  </a:cubicBezTo>
                  <a:cubicBezTo>
                    <a:pt x="421" y="2158"/>
                    <a:pt x="576" y="2091"/>
                    <a:pt x="681" y="2040"/>
                  </a:cubicBezTo>
                  <a:cubicBezTo>
                    <a:pt x="786" y="1989"/>
                    <a:pt x="843" y="1908"/>
                    <a:pt x="999" y="1902"/>
                  </a:cubicBezTo>
                  <a:cubicBezTo>
                    <a:pt x="1155" y="1896"/>
                    <a:pt x="1224" y="1908"/>
                    <a:pt x="1359" y="2017"/>
                  </a:cubicBezTo>
                  <a:lnTo>
                    <a:pt x="1359" y="180"/>
                  </a:lnTo>
                  <a:cubicBezTo>
                    <a:pt x="1272" y="72"/>
                    <a:pt x="1219" y="0"/>
                    <a:pt x="1025" y="21"/>
                  </a:cubicBezTo>
                  <a:cubicBezTo>
                    <a:pt x="831" y="42"/>
                    <a:pt x="644" y="378"/>
                    <a:pt x="366" y="378"/>
                  </a:cubicBezTo>
                  <a:cubicBezTo>
                    <a:pt x="88" y="378"/>
                    <a:pt x="87" y="222"/>
                    <a:pt x="0" y="207"/>
                  </a:cubicBezTo>
                  <a:close/>
                </a:path>
              </a:pathLst>
            </a:custGeom>
            <a:gradFill rotWithShape="1">
              <a:gsLst>
                <a:gs pos="0">
                  <a:srgbClr val="6B9F25"/>
                </a:gs>
                <a:gs pos="100000">
                  <a:srgbClr val="6B9F25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round/>
              <a:headEnd/>
              <a:tailEnd/>
            </a:ln>
            <a:effectLst/>
            <a:scene3d>
              <a:camera prst="legacyPerspectiveTop"/>
              <a:lightRig rig="legacyNormal2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6B9F25"/>
              </a:extrusionClr>
            </a:sp3d>
          </p:spPr>
          <p:txBody>
            <a:bodyPr>
              <a:flatTx/>
            </a:bodyPr>
            <a:lstStyle/>
            <a:p>
              <a:pPr>
                <a:defRPr/>
              </a:pPr>
              <a:endParaRPr lang="ru-RU" kern="0" dirty="0" smtClean="0">
                <a:solidFill>
                  <a:prstClr val="black"/>
                </a:solidFill>
              </a:endParaRPr>
            </a:p>
          </p:txBody>
        </p:sp>
        <p:sp>
          <p:nvSpPr>
            <p:cNvPr id="14" name="Freeform 4"/>
            <p:cNvSpPr>
              <a:spLocks/>
            </p:cNvSpPr>
            <p:nvPr/>
          </p:nvSpPr>
          <p:spPr bwMode="ltGray">
            <a:xfrm>
              <a:off x="650" y="1576"/>
              <a:ext cx="1348" cy="377"/>
            </a:xfrm>
            <a:custGeom>
              <a:avLst/>
              <a:gdLst/>
              <a:ahLst/>
              <a:cxnLst>
                <a:cxn ang="0">
                  <a:pos x="0" y="183"/>
                </a:cxn>
                <a:cxn ang="0">
                  <a:pos x="309" y="340"/>
                </a:cxn>
                <a:cxn ang="0">
                  <a:pos x="670" y="225"/>
                </a:cxn>
                <a:cxn ang="0">
                  <a:pos x="1042" y="9"/>
                </a:cxn>
                <a:cxn ang="0">
                  <a:pos x="1348" y="165"/>
                </a:cxn>
              </a:cxnLst>
              <a:rect l="0" t="0" r="r" b="b"/>
              <a:pathLst>
                <a:path w="1348" h="341">
                  <a:moveTo>
                    <a:pt x="0" y="183"/>
                  </a:moveTo>
                  <a:cubicBezTo>
                    <a:pt x="84" y="205"/>
                    <a:pt x="78" y="326"/>
                    <a:pt x="309" y="340"/>
                  </a:cubicBezTo>
                  <a:cubicBezTo>
                    <a:pt x="421" y="341"/>
                    <a:pt x="563" y="306"/>
                    <a:pt x="670" y="225"/>
                  </a:cubicBezTo>
                  <a:cubicBezTo>
                    <a:pt x="777" y="144"/>
                    <a:pt x="932" y="17"/>
                    <a:pt x="1042" y="9"/>
                  </a:cubicBezTo>
                  <a:cubicBezTo>
                    <a:pt x="1237" y="0"/>
                    <a:pt x="1300" y="105"/>
                    <a:pt x="1348" y="165"/>
                  </a:cubicBezTo>
                </a:path>
              </a:pathLst>
            </a:custGeom>
            <a:noFill/>
            <a:ln w="9525">
              <a:solidFill>
                <a:srgbClr val="FFFFFF">
                  <a:alpha val="50000"/>
                </a:srgb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 kern="0" smtClean="0">
                <a:solidFill>
                  <a:prstClr val="black"/>
                </a:solidFill>
              </a:endParaRPr>
            </a:p>
          </p:txBody>
        </p:sp>
        <p:sp>
          <p:nvSpPr>
            <p:cNvPr id="15" name="Freeform 5"/>
            <p:cNvSpPr>
              <a:spLocks/>
            </p:cNvSpPr>
            <p:nvPr/>
          </p:nvSpPr>
          <p:spPr bwMode="ltGray">
            <a:xfrm>
              <a:off x="653" y="3473"/>
              <a:ext cx="1345" cy="255"/>
            </a:xfrm>
            <a:custGeom>
              <a:avLst/>
              <a:gdLst/>
              <a:ahLst/>
              <a:cxnLst>
                <a:cxn ang="0">
                  <a:pos x="1345" y="118"/>
                </a:cxn>
                <a:cxn ang="0">
                  <a:pos x="1015" y="1"/>
                </a:cxn>
                <a:cxn ang="0">
                  <a:pos x="718" y="112"/>
                </a:cxn>
                <a:cxn ang="0">
                  <a:pos x="295" y="253"/>
                </a:cxn>
                <a:cxn ang="0">
                  <a:pos x="0" y="102"/>
                </a:cxn>
              </a:cxnLst>
              <a:rect l="0" t="0" r="r" b="b"/>
              <a:pathLst>
                <a:path w="1345" h="255">
                  <a:moveTo>
                    <a:pt x="1345" y="118"/>
                  </a:moveTo>
                  <a:cubicBezTo>
                    <a:pt x="1288" y="64"/>
                    <a:pt x="1246" y="17"/>
                    <a:pt x="1015" y="1"/>
                  </a:cubicBezTo>
                  <a:cubicBezTo>
                    <a:pt x="903" y="0"/>
                    <a:pt x="826" y="55"/>
                    <a:pt x="718" y="112"/>
                  </a:cubicBezTo>
                  <a:cubicBezTo>
                    <a:pt x="610" y="169"/>
                    <a:pt x="479" y="255"/>
                    <a:pt x="295" y="253"/>
                  </a:cubicBezTo>
                  <a:cubicBezTo>
                    <a:pt x="111" y="251"/>
                    <a:pt x="73" y="201"/>
                    <a:pt x="0" y="102"/>
                  </a:cubicBezTo>
                </a:path>
              </a:pathLst>
            </a:custGeom>
            <a:noFill/>
            <a:ln w="9525">
              <a:solidFill>
                <a:srgbClr val="000000">
                  <a:alpha val="30000"/>
                </a:srgb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 kern="0"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19" name="Group 19"/>
          <p:cNvGrpSpPr>
            <a:grpSpLocks/>
          </p:cNvGrpSpPr>
          <p:nvPr/>
        </p:nvGrpSpPr>
        <p:grpSpPr bwMode="auto">
          <a:xfrm>
            <a:off x="449179" y="1577182"/>
            <a:ext cx="720725" cy="822325"/>
            <a:chOff x="192" y="1917"/>
            <a:chExt cx="1042" cy="1102"/>
          </a:xfrm>
        </p:grpSpPr>
        <p:grpSp>
          <p:nvGrpSpPr>
            <p:cNvPr id="20" name="Group 20"/>
            <p:cNvGrpSpPr>
              <a:grpSpLocks/>
            </p:cNvGrpSpPr>
            <p:nvPr/>
          </p:nvGrpSpPr>
          <p:grpSpPr bwMode="auto">
            <a:xfrm>
              <a:off x="192" y="1917"/>
              <a:ext cx="1042" cy="1102"/>
              <a:chOff x="192" y="1917"/>
              <a:chExt cx="1042" cy="1102"/>
            </a:xfrm>
          </p:grpSpPr>
          <p:pic>
            <p:nvPicPr>
              <p:cNvPr id="22" name="Picture 21" descr="light_shadow"/>
              <p:cNvPicPr>
                <a:picLocks noChangeAspect="1" noChangeArrowheads="1"/>
              </p:cNvPicPr>
              <p:nvPr/>
            </p:nvPicPr>
            <p:blipFill>
              <a:blip r:embed="rId2" cstate="print">
                <a:lum bright="-78000" contrast="-78000"/>
              </a:blip>
              <a:srcRect/>
              <a:stretch>
                <a:fillRect/>
              </a:stretch>
            </p:blipFill>
            <p:spPr bwMode="gray">
              <a:xfrm>
                <a:off x="291" y="2781"/>
                <a:ext cx="858" cy="238"/>
              </a:xfrm>
              <a:prstGeom prst="rect">
                <a:avLst/>
              </a:prstGeom>
              <a:noFill/>
            </p:spPr>
          </p:pic>
          <p:pic>
            <p:nvPicPr>
              <p:cNvPr id="23" name="Picture 22" descr="circuler_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gray">
              <a:xfrm>
                <a:off x="192" y="1917"/>
                <a:ext cx="1042" cy="1016"/>
              </a:xfrm>
              <a:prstGeom prst="rect">
                <a:avLst/>
              </a:prstGeom>
              <a:noFill/>
            </p:spPr>
          </p:pic>
          <p:sp>
            <p:nvSpPr>
              <p:cNvPr id="24" name="Oval 23"/>
              <p:cNvSpPr>
                <a:spLocks noChangeArrowheads="1"/>
              </p:cNvSpPr>
              <p:nvPr/>
            </p:nvSpPr>
            <p:spPr bwMode="gray">
              <a:xfrm>
                <a:off x="192" y="1917"/>
                <a:ext cx="1035" cy="1019"/>
              </a:xfrm>
              <a:prstGeom prst="ellipse">
                <a:avLst/>
              </a:prstGeom>
              <a:gradFill rotWithShape="1">
                <a:gsLst>
                  <a:gs pos="0">
                    <a:srgbClr val="F07F09">
                      <a:gamma/>
                      <a:shade val="46275"/>
                      <a:invGamma/>
                      <a:alpha val="89999"/>
                    </a:srgbClr>
                  </a:gs>
                  <a:gs pos="50000">
                    <a:srgbClr val="F07F09">
                      <a:alpha val="55000"/>
                    </a:srgbClr>
                  </a:gs>
                  <a:gs pos="100000">
                    <a:srgbClr val="F07F09">
                      <a:gamma/>
                      <a:shade val="46275"/>
                      <a:invGamma/>
                      <a:alpha val="89999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 kern="0" smtClean="0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21" name="Picture 24" descr="Picture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gray">
            <a:xfrm>
              <a:off x="296" y="1927"/>
              <a:ext cx="823" cy="360"/>
            </a:xfrm>
            <a:prstGeom prst="rect">
              <a:avLst/>
            </a:prstGeom>
            <a:noFill/>
          </p:spPr>
        </p:pic>
      </p:grpSp>
      <p:sp>
        <p:nvSpPr>
          <p:cNvPr id="25" name="TextBox 24"/>
          <p:cNvSpPr txBox="1"/>
          <p:nvPr/>
        </p:nvSpPr>
        <p:spPr>
          <a:xfrm>
            <a:off x="1237864" y="1723453"/>
            <a:ext cx="1011816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ru-RU" b="1" kern="0" dirty="0" err="1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Квітень</a:t>
            </a:r>
            <a:endParaRPr lang="ru-RU" b="1" kern="0" dirty="0">
              <a:solidFill>
                <a:prstClr val="white">
                  <a:lumMod val="9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WordArt 25"/>
          <p:cNvSpPr>
            <a:spLocks noChangeArrowheads="1" noChangeShapeType="1" noTextEdit="1"/>
          </p:cNvSpPr>
          <p:nvPr/>
        </p:nvSpPr>
        <p:spPr bwMode="gray">
          <a:xfrm>
            <a:off x="521113" y="1747032"/>
            <a:ext cx="520700" cy="4206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CFCFC">
                    <a:alpha val="60001"/>
                  </a:srgbClr>
                </a:solidFill>
                <a:latin typeface="Arial Black"/>
              </a:rPr>
              <a:t>04</a:t>
            </a:r>
            <a:endParaRPr lang="ru-RU" sz="3600" i="1" kern="10" dirty="0">
              <a:ln w="9525">
                <a:noFill/>
                <a:round/>
                <a:headEnd/>
                <a:tailEnd/>
              </a:ln>
              <a:solidFill>
                <a:srgbClr val="FCFCFC">
                  <a:alpha val="60001"/>
                </a:srgbClr>
              </a:solidFill>
              <a:latin typeface="Arial Black"/>
            </a:endParaRPr>
          </a:p>
        </p:txBody>
      </p:sp>
      <p:grpSp>
        <p:nvGrpSpPr>
          <p:cNvPr id="27" name="Group 28"/>
          <p:cNvGrpSpPr>
            <a:grpSpLocks/>
          </p:cNvGrpSpPr>
          <p:nvPr/>
        </p:nvGrpSpPr>
        <p:grpSpPr bwMode="auto">
          <a:xfrm>
            <a:off x="3121992" y="1536739"/>
            <a:ext cx="739775" cy="822325"/>
            <a:chOff x="2608" y="1076"/>
            <a:chExt cx="466" cy="518"/>
          </a:xfrm>
        </p:grpSpPr>
        <p:grpSp>
          <p:nvGrpSpPr>
            <p:cNvPr id="28" name="Group 29"/>
            <p:cNvGrpSpPr>
              <a:grpSpLocks/>
            </p:cNvGrpSpPr>
            <p:nvPr/>
          </p:nvGrpSpPr>
          <p:grpSpPr bwMode="auto">
            <a:xfrm>
              <a:off x="2608" y="1076"/>
              <a:ext cx="466" cy="518"/>
              <a:chOff x="2608" y="1076"/>
              <a:chExt cx="466" cy="518"/>
            </a:xfrm>
          </p:grpSpPr>
          <p:pic>
            <p:nvPicPr>
              <p:cNvPr id="30" name="Picture 30" descr="light_shadow"/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-78000" contrast="-78000"/>
              </a:blip>
              <a:srcRect/>
              <a:stretch>
                <a:fillRect/>
              </a:stretch>
            </p:blipFill>
            <p:spPr bwMode="gray">
              <a:xfrm>
                <a:off x="2652" y="1482"/>
                <a:ext cx="384" cy="112"/>
              </a:xfrm>
              <a:prstGeom prst="rect">
                <a:avLst/>
              </a:prstGeom>
              <a:noFill/>
            </p:spPr>
          </p:pic>
          <p:pic>
            <p:nvPicPr>
              <p:cNvPr id="31" name="Picture 31" descr="circuler_1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gray">
              <a:xfrm>
                <a:off x="2608" y="1076"/>
                <a:ext cx="466" cy="478"/>
              </a:xfrm>
              <a:prstGeom prst="rect">
                <a:avLst/>
              </a:prstGeom>
              <a:noFill/>
            </p:spPr>
          </p:pic>
          <p:sp>
            <p:nvSpPr>
              <p:cNvPr id="32" name="Oval 32"/>
              <p:cNvSpPr>
                <a:spLocks noChangeArrowheads="1"/>
              </p:cNvSpPr>
              <p:nvPr/>
            </p:nvSpPr>
            <p:spPr bwMode="gray">
              <a:xfrm>
                <a:off x="2608" y="1076"/>
                <a:ext cx="463" cy="479"/>
              </a:xfrm>
              <a:prstGeom prst="ellipse">
                <a:avLst/>
              </a:prstGeom>
              <a:gradFill rotWithShape="1">
                <a:gsLst>
                  <a:gs pos="0">
                    <a:srgbClr val="9F2936">
                      <a:gamma/>
                      <a:shade val="46275"/>
                      <a:invGamma/>
                      <a:alpha val="89999"/>
                    </a:srgbClr>
                  </a:gs>
                  <a:gs pos="50000">
                    <a:srgbClr val="9F2936">
                      <a:alpha val="55000"/>
                    </a:srgbClr>
                  </a:gs>
                  <a:gs pos="100000">
                    <a:srgbClr val="9F2936">
                      <a:gamma/>
                      <a:shade val="46275"/>
                      <a:invGamma/>
                      <a:alpha val="89999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 kern="0" smtClean="0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29" name="Picture 33" descr="Picture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gray">
            <a:xfrm>
              <a:off x="2665" y="1081"/>
              <a:ext cx="359" cy="169"/>
            </a:xfrm>
            <a:prstGeom prst="rect">
              <a:avLst/>
            </a:prstGeom>
            <a:noFill/>
          </p:spPr>
        </p:pic>
      </p:grpSp>
      <p:sp>
        <p:nvSpPr>
          <p:cNvPr id="33" name="WordArt 34"/>
          <p:cNvSpPr>
            <a:spLocks noChangeArrowheads="1" noChangeShapeType="1" noTextEdit="1"/>
          </p:cNvSpPr>
          <p:nvPr/>
        </p:nvSpPr>
        <p:spPr bwMode="gray">
          <a:xfrm>
            <a:off x="3232323" y="1709123"/>
            <a:ext cx="530225" cy="420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CFCFC">
                    <a:alpha val="60001"/>
                  </a:srgbClr>
                </a:solidFill>
                <a:latin typeface="Arial Black"/>
              </a:rPr>
              <a:t>05</a:t>
            </a:r>
            <a:endParaRPr lang="ru-RU" sz="3600" i="1" kern="10" dirty="0">
              <a:ln w="9525">
                <a:noFill/>
                <a:round/>
                <a:headEnd/>
                <a:tailEnd/>
              </a:ln>
              <a:solidFill>
                <a:srgbClr val="FCFCFC">
                  <a:alpha val="60001"/>
                </a:srgbClr>
              </a:solidFill>
              <a:latin typeface="Arial Black"/>
            </a:endParaRPr>
          </a:p>
        </p:txBody>
      </p:sp>
      <p:grpSp>
        <p:nvGrpSpPr>
          <p:cNvPr id="34" name="Group 40"/>
          <p:cNvGrpSpPr>
            <a:grpSpLocks/>
          </p:cNvGrpSpPr>
          <p:nvPr/>
        </p:nvGrpSpPr>
        <p:grpSpPr bwMode="auto">
          <a:xfrm>
            <a:off x="5786288" y="1578863"/>
            <a:ext cx="739775" cy="822325"/>
            <a:chOff x="2608" y="1076"/>
            <a:chExt cx="466" cy="518"/>
          </a:xfrm>
        </p:grpSpPr>
        <p:grpSp>
          <p:nvGrpSpPr>
            <p:cNvPr id="35" name="Group 41"/>
            <p:cNvGrpSpPr>
              <a:grpSpLocks/>
            </p:cNvGrpSpPr>
            <p:nvPr/>
          </p:nvGrpSpPr>
          <p:grpSpPr bwMode="auto">
            <a:xfrm>
              <a:off x="2608" y="1076"/>
              <a:ext cx="466" cy="518"/>
              <a:chOff x="2608" y="1076"/>
              <a:chExt cx="466" cy="518"/>
            </a:xfrm>
          </p:grpSpPr>
          <p:pic>
            <p:nvPicPr>
              <p:cNvPr id="37" name="Picture 42" descr="light_shadow"/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-78000" contrast="-78000"/>
              </a:blip>
              <a:srcRect/>
              <a:stretch>
                <a:fillRect/>
              </a:stretch>
            </p:blipFill>
            <p:spPr bwMode="gray">
              <a:xfrm>
                <a:off x="2652" y="1482"/>
                <a:ext cx="384" cy="112"/>
              </a:xfrm>
              <a:prstGeom prst="rect">
                <a:avLst/>
              </a:prstGeom>
              <a:noFill/>
            </p:spPr>
          </p:pic>
          <p:pic>
            <p:nvPicPr>
              <p:cNvPr id="38" name="Picture 43" descr="circuler_1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gray">
              <a:xfrm>
                <a:off x="2608" y="1076"/>
                <a:ext cx="466" cy="478"/>
              </a:xfrm>
              <a:prstGeom prst="rect">
                <a:avLst/>
              </a:prstGeom>
              <a:noFill/>
            </p:spPr>
          </p:pic>
          <p:sp>
            <p:nvSpPr>
              <p:cNvPr id="39" name="Oval 44"/>
              <p:cNvSpPr>
                <a:spLocks noChangeArrowheads="1"/>
              </p:cNvSpPr>
              <p:nvPr/>
            </p:nvSpPr>
            <p:spPr bwMode="gray">
              <a:xfrm>
                <a:off x="2608" y="1076"/>
                <a:ext cx="463" cy="479"/>
              </a:xfrm>
              <a:prstGeom prst="ellipse">
                <a:avLst/>
              </a:prstGeom>
              <a:gradFill rotWithShape="1">
                <a:gsLst>
                  <a:gs pos="0">
                    <a:srgbClr val="6B9F25">
                      <a:gamma/>
                      <a:shade val="46275"/>
                      <a:invGamma/>
                      <a:alpha val="89999"/>
                    </a:srgbClr>
                  </a:gs>
                  <a:gs pos="50000">
                    <a:srgbClr val="6B9F25">
                      <a:alpha val="55000"/>
                    </a:srgbClr>
                  </a:gs>
                  <a:gs pos="100000">
                    <a:srgbClr val="6B9F25">
                      <a:gamma/>
                      <a:shade val="46275"/>
                      <a:invGamma/>
                      <a:alpha val="89999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 kern="0" smtClean="0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36" name="Picture 45" descr="Picture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gray">
            <a:xfrm>
              <a:off x="2665" y="1081"/>
              <a:ext cx="359" cy="169"/>
            </a:xfrm>
            <a:prstGeom prst="rect">
              <a:avLst/>
            </a:prstGeom>
            <a:noFill/>
          </p:spPr>
        </p:pic>
      </p:grpSp>
      <p:sp>
        <p:nvSpPr>
          <p:cNvPr id="40" name="WordArt 46"/>
          <p:cNvSpPr>
            <a:spLocks noChangeArrowheads="1" noChangeShapeType="1" noTextEdit="1"/>
          </p:cNvSpPr>
          <p:nvPr/>
        </p:nvSpPr>
        <p:spPr bwMode="gray">
          <a:xfrm>
            <a:off x="5906899" y="1761890"/>
            <a:ext cx="530225" cy="420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CFCFC">
                    <a:alpha val="60001"/>
                  </a:srgbClr>
                </a:solidFill>
                <a:latin typeface="Arial Black"/>
              </a:rPr>
              <a:t>06</a:t>
            </a:r>
            <a:endParaRPr lang="ru-RU" sz="3600" i="1" kern="10" dirty="0">
              <a:ln w="9525">
                <a:noFill/>
                <a:round/>
                <a:headEnd/>
                <a:tailEnd/>
              </a:ln>
              <a:solidFill>
                <a:srgbClr val="FCFCFC">
                  <a:alpha val="60001"/>
                </a:srgbClr>
              </a:solidFill>
              <a:latin typeface="Arial Black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889336" y="1702785"/>
            <a:ext cx="1064715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uk-UA" b="1" kern="0" dirty="0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Травень</a:t>
            </a:r>
            <a:endParaRPr lang="ru-RU" b="1" kern="0" dirty="0">
              <a:solidFill>
                <a:prstClr val="white">
                  <a:lumMod val="9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571198" y="1678821"/>
            <a:ext cx="1067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kern="0" dirty="0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Червень</a:t>
            </a:r>
            <a:endParaRPr lang="ru-RU" b="1" kern="0" dirty="0">
              <a:solidFill>
                <a:prstClr val="white">
                  <a:lumMod val="9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3437662" y="3068960"/>
            <a:ext cx="214828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20650" algn="ctr"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uk-UA" sz="16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Заходи з інформування учасників </a:t>
            </a:r>
            <a:r>
              <a:rPr lang="uk-UA" sz="1600" b="1" i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ЗНО щодо допуску для участі в додатковій сесії ЗНО під час </a:t>
            </a:r>
            <a:r>
              <a:rPr lang="ru-RU" sz="1600" b="1" i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</a:t>
            </a:r>
            <a:r>
              <a:rPr lang="ru-RU" sz="1600" b="1" i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зовнішнього</a:t>
            </a:r>
            <a:r>
              <a:rPr lang="ru-RU" sz="16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незалежного</a:t>
            </a:r>
            <a:r>
              <a:rPr lang="ru-RU" sz="16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оцінювання</a:t>
            </a:r>
            <a:endParaRPr lang="ru-RU" sz="1600" b="1" i="1" kern="0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120650" algn="ctr"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endParaRPr lang="ru-RU" sz="1600" b="1" i="1" kern="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6096262" y="3071864"/>
            <a:ext cx="2126912" cy="2505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20650" algn="ctr"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ru-RU" sz="1600" b="1" i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Здійснення</a:t>
            </a:r>
            <a:r>
              <a:rPr lang="ru-RU" sz="16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контролю за станом та </a:t>
            </a:r>
            <a:r>
              <a:rPr lang="ru-RU" sz="1600" b="1" i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перебігом</a:t>
            </a:r>
            <a:r>
              <a:rPr lang="ru-RU" sz="16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реєстрації</a:t>
            </a:r>
            <a:r>
              <a:rPr lang="ru-RU" sz="16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600" b="1" i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сторінці</a:t>
            </a:r>
            <a:r>
              <a:rPr lang="ru-RU" sz="16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ru-RU" sz="1600" b="1" i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Керівникам</a:t>
            </a:r>
            <a:r>
              <a:rPr lang="ru-RU" sz="16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закладів</a:t>
            </a:r>
            <a:r>
              <a:rPr lang="ru-RU" sz="16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16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(на </a:t>
            </a:r>
            <a:r>
              <a:rPr lang="ru-RU" sz="1600" b="1" i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всіх</a:t>
            </a:r>
            <a:r>
              <a:rPr lang="ru-RU" sz="16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етапах</a:t>
            </a:r>
            <a:r>
              <a:rPr lang="ru-RU" sz="16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реєстрації</a:t>
            </a:r>
            <a:r>
              <a:rPr lang="ru-RU" sz="16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600" b="1" i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</a:t>
            </a:r>
            <a:endParaRPr lang="ru-RU" sz="1600" b="1" i="1" kern="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120650" algn="ctr"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ru-RU" sz="16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ЗНО</a:t>
            </a:r>
          </a:p>
          <a:p>
            <a:pPr indent="-120650" algn="ctr"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endParaRPr lang="ru-RU" sz="1600" b="1" i="1" kern="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27741" y="2787974"/>
            <a:ext cx="2147258" cy="356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20650" algn="ctr"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ru-RU" sz="1600" b="1" i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Комунікація</a:t>
            </a:r>
            <a:r>
              <a:rPr lang="ru-RU" sz="1600" b="1" i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закладами </a:t>
            </a:r>
            <a:r>
              <a:rPr lang="ru-RU" sz="1600" b="1" i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1600" b="1" i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щодо</a:t>
            </a:r>
            <a:r>
              <a:rPr lang="ru-RU" sz="1600" b="1" i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1600" b="1" i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авершення</a:t>
            </a:r>
            <a:r>
              <a:rPr lang="ru-RU" sz="1600" b="1" i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внесення</a:t>
            </a:r>
            <a:r>
              <a:rPr lang="ru-RU" sz="16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змін</a:t>
            </a:r>
            <a:r>
              <a:rPr lang="ru-RU" sz="16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600" b="1" i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реєстраційних</a:t>
            </a:r>
            <a:r>
              <a:rPr lang="ru-RU" sz="16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даних</a:t>
            </a:r>
            <a:r>
              <a:rPr lang="ru-RU" sz="16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учасників</a:t>
            </a:r>
            <a:r>
              <a:rPr lang="ru-RU" sz="16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зовнішнього</a:t>
            </a:r>
            <a:r>
              <a:rPr lang="ru-RU" sz="16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незалежного</a:t>
            </a:r>
            <a:r>
              <a:rPr lang="ru-RU" sz="16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оцінювання</a:t>
            </a:r>
            <a:endParaRPr lang="ru-RU" sz="1600" b="1" i="1" kern="0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120650" algn="ctr"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uk-UA" sz="1600" b="1" i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Заходи з інформування учасників ЗНО </a:t>
            </a:r>
            <a:r>
              <a:rPr lang="uk-UA" sz="16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щодо розміщення на їхніх інформаційних </a:t>
            </a:r>
            <a:r>
              <a:rPr lang="uk-UA" sz="16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сторінках </a:t>
            </a:r>
            <a:r>
              <a:rPr lang="uk-UA" sz="1600" b="1" i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запрошень-перепусток</a:t>
            </a:r>
            <a:endParaRPr lang="ru-RU" sz="1600" b="1" i="1" kern="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0509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548680"/>
            <a:ext cx="8119872" cy="4828032"/>
          </a:xfrm>
        </p:spPr>
        <p:txBody>
          <a:bodyPr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Заходи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щодо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адміністрування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ЗНО на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етапі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реєстрації</a:t>
            </a:r>
            <a:endParaRPr lang="ru-RU" dirty="0"/>
          </a:p>
        </p:txBody>
      </p:sp>
      <p:graphicFrame>
        <p:nvGraphicFramePr>
          <p:cNvPr id="5" name="Diagram 10"/>
          <p:cNvGraphicFramePr/>
          <p:nvPr>
            <p:extLst>
              <p:ext uri="{D42A27DB-BD31-4B8C-83A1-F6EECF244321}">
                <p14:modId xmlns:p14="http://schemas.microsoft.com/office/powerpoint/2010/main" val="330651612"/>
              </p:ext>
            </p:extLst>
          </p:nvPr>
        </p:nvGraphicFramePr>
        <p:xfrm>
          <a:off x="323528" y="1916832"/>
          <a:ext cx="8496944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50025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CBF4AF3-FAB8-444C-81AB-52C89640E2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graphicEl>
                                              <a:dgm id="{ACBF4AF3-FAB8-444C-81AB-52C89640E2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graphicEl>
                                              <a:dgm id="{ACBF4AF3-FAB8-444C-81AB-52C89640E2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graphicEl>
                                              <a:dgm id="{ACBF4AF3-FAB8-444C-81AB-52C89640E2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43EB61A-2E04-409F-8F87-79F190ED3C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graphicEl>
                                              <a:dgm id="{C43EB61A-2E04-409F-8F87-79F190ED3C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graphicEl>
                                              <a:dgm id="{C43EB61A-2E04-409F-8F87-79F190ED3C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graphicEl>
                                              <a:dgm id="{C43EB61A-2E04-409F-8F87-79F190ED3C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572025E-E8B8-4F94-94D0-DC22D7F762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8" dur="1000"/>
                                        <p:tgtEl>
                                          <p:spTgt spid="5">
                                            <p:graphicEl>
                                              <a:dgm id="{2572025E-E8B8-4F94-94D0-DC22D7F762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F646D7A-C7D0-4489-A68F-61F32B7DB0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graphicEl>
                                              <a:dgm id="{BF646D7A-C7D0-4489-A68F-61F32B7DB0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graphicEl>
                                              <a:dgm id="{BF646D7A-C7D0-4489-A68F-61F32B7DB0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graphicEl>
                                              <a:dgm id="{BF646D7A-C7D0-4489-A68F-61F32B7DB0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4B0666F-2CF1-4C21-A251-46E6EBFF7C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7" dur="1000"/>
                                        <p:tgtEl>
                                          <p:spTgt spid="5">
                                            <p:graphicEl>
                                              <a:dgm id="{E4B0666F-2CF1-4C21-A251-46E6EBFF7C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1BC1ABA-1F87-4B1E-94EC-41724CD126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graphicEl>
                                              <a:dgm id="{41BC1ABA-1F87-4B1E-94EC-41724CD126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graphicEl>
                                              <a:dgm id="{41BC1ABA-1F87-4B1E-94EC-41724CD126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graphicEl>
                                              <a:dgm id="{41BC1ABA-1F87-4B1E-94EC-41724CD126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284ED54-4761-44DA-8086-D5FD397A1C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6" dur="1000"/>
                                        <p:tgtEl>
                                          <p:spTgt spid="5">
                                            <p:graphicEl>
                                              <a:dgm id="{5284ED54-4761-44DA-8086-D5FD397A1C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88C7409-AB93-4FE3-A61D-F51EE8A4B0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>
                                            <p:graphicEl>
                                              <a:dgm id="{D88C7409-AB93-4FE3-A61D-F51EE8A4B0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graphicEl>
                                              <a:dgm id="{D88C7409-AB93-4FE3-A61D-F51EE8A4B0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graphicEl>
                                              <a:dgm id="{D88C7409-AB93-4FE3-A61D-F51EE8A4B0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7B5BDBA-3C7A-41F1-8C33-F13937A84B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5" dur="1000"/>
                                        <p:tgtEl>
                                          <p:spTgt spid="5">
                                            <p:graphicEl>
                                              <a:dgm id="{87B5BDBA-3C7A-41F1-8C33-F13937A84B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68F94D2-D73D-420A-802B-DFDC9BE4ED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graphicEl>
                                              <a:dgm id="{B68F94D2-D73D-420A-802B-DFDC9BE4ED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graphicEl>
                                              <a:dgm id="{B68F94D2-D73D-420A-802B-DFDC9BE4ED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graphicEl>
                                              <a:dgm id="{B68F94D2-D73D-420A-802B-DFDC9BE4ED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B706799-997B-4F74-B652-58B58A51EA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54" dur="1000"/>
                                        <p:tgtEl>
                                          <p:spTgt spid="5">
                                            <p:graphicEl>
                                              <a:dgm id="{9B706799-997B-4F74-B652-58B58A51EA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400" b="0" dirty="0" smtClean="0">
                <a:solidFill>
                  <a:prstClr val="whit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400" b="0" dirty="0" smtClean="0">
                <a:solidFill>
                  <a:prstClr val="whit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0" dirty="0" smtClean="0">
                <a:solidFill>
                  <a:prstClr val="whit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Інформаційно-роз’яснювальна </a:t>
            </a:r>
            <a:r>
              <a:rPr lang="uk-UA" sz="2400" b="0" dirty="0">
                <a:solidFill>
                  <a:prstClr val="whit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робота </a:t>
            </a:r>
            <a:r>
              <a:rPr lang="uk-UA" altLang="ru-RU" sz="2400" b="0" dirty="0">
                <a:solidFill>
                  <a:prstClr val="whit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рівні установ системи освіти : </a:t>
            </a:r>
            <a:r>
              <a:rPr lang="ru-RU" altLang="ru-RU" sz="2400" b="0" dirty="0">
                <a:solidFill>
                  <a:prstClr val="whit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400" b="0" dirty="0">
                <a:solidFill>
                  <a:prstClr val="whit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0" dirty="0">
              <a:solidFill>
                <a:prstClr val="white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4977" y="1375024"/>
            <a:ext cx="8119872" cy="4828032"/>
          </a:xfrm>
        </p:spPr>
        <p:txBody>
          <a:bodyPr/>
          <a:lstStyle/>
          <a:p>
            <a:pPr marL="0" lvl="0" indent="0" eaLnBrk="0" fontAlgn="base" hangingPunct="0">
              <a:spcAft>
                <a:spcPct val="0"/>
              </a:spcAft>
              <a:buNone/>
            </a:pPr>
            <a:r>
              <a:rPr lang="uk-UA" altLang="ru-RU" sz="2000" b="1" kern="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Робота в закладах загальної середньої, професійної (професійно-технічної), вищої освіти з : </a:t>
            </a:r>
            <a:endParaRPr lang="ru-RU" altLang="ru-RU" sz="2000" kern="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3"/>
            <a:endParaRPr lang="ru-RU" dirty="0"/>
          </a:p>
        </p:txBody>
      </p:sp>
      <p:sp>
        <p:nvSpPr>
          <p:cNvPr id="4" name="Freeform 3"/>
          <p:cNvSpPr>
            <a:spLocks noEditPoints="1"/>
          </p:cNvSpPr>
          <p:nvPr/>
        </p:nvSpPr>
        <p:spPr bwMode="gray">
          <a:xfrm rot="20876444">
            <a:off x="1132335" y="2610219"/>
            <a:ext cx="6765157" cy="3631926"/>
          </a:xfrm>
          <a:custGeom>
            <a:avLst/>
            <a:gdLst>
              <a:gd name="T0" fmla="*/ 1692 w 4040"/>
              <a:gd name="T1" fmla="*/ 12 h 1888"/>
              <a:gd name="T2" fmla="*/ 1234 w 4040"/>
              <a:gd name="T3" fmla="*/ 74 h 1888"/>
              <a:gd name="T4" fmla="*/ 828 w 4040"/>
              <a:gd name="T5" fmla="*/ 182 h 1888"/>
              <a:gd name="T6" fmla="*/ 486 w 4040"/>
              <a:gd name="T7" fmla="*/ 330 h 1888"/>
              <a:gd name="T8" fmla="*/ 226 w 4040"/>
              <a:gd name="T9" fmla="*/ 510 h 1888"/>
              <a:gd name="T10" fmla="*/ 58 w 4040"/>
              <a:gd name="T11" fmla="*/ 718 h 1888"/>
              <a:gd name="T12" fmla="*/ 0 w 4040"/>
              <a:gd name="T13" fmla="*/ 944 h 1888"/>
              <a:gd name="T14" fmla="*/ 58 w 4040"/>
              <a:gd name="T15" fmla="*/ 1170 h 1888"/>
              <a:gd name="T16" fmla="*/ 226 w 4040"/>
              <a:gd name="T17" fmla="*/ 1378 h 1888"/>
              <a:gd name="T18" fmla="*/ 486 w 4040"/>
              <a:gd name="T19" fmla="*/ 1558 h 1888"/>
              <a:gd name="T20" fmla="*/ 828 w 4040"/>
              <a:gd name="T21" fmla="*/ 1706 h 1888"/>
              <a:gd name="T22" fmla="*/ 1234 w 4040"/>
              <a:gd name="T23" fmla="*/ 1814 h 1888"/>
              <a:gd name="T24" fmla="*/ 1692 w 4040"/>
              <a:gd name="T25" fmla="*/ 1876 h 1888"/>
              <a:gd name="T26" fmla="*/ 2186 w 4040"/>
              <a:gd name="T27" fmla="*/ 1884 h 1888"/>
              <a:gd name="T28" fmla="*/ 2658 w 4040"/>
              <a:gd name="T29" fmla="*/ 1840 h 1888"/>
              <a:gd name="T30" fmla="*/ 3084 w 4040"/>
              <a:gd name="T31" fmla="*/ 1746 h 1888"/>
              <a:gd name="T32" fmla="*/ 3448 w 4040"/>
              <a:gd name="T33" fmla="*/ 1612 h 1888"/>
              <a:gd name="T34" fmla="*/ 3738 w 4040"/>
              <a:gd name="T35" fmla="*/ 1442 h 1888"/>
              <a:gd name="T36" fmla="*/ 3938 w 4040"/>
              <a:gd name="T37" fmla="*/ 1242 h 1888"/>
              <a:gd name="T38" fmla="*/ 4034 w 4040"/>
              <a:gd name="T39" fmla="*/ 1022 h 1888"/>
              <a:gd name="T40" fmla="*/ 4014 w 4040"/>
              <a:gd name="T41" fmla="*/ 790 h 1888"/>
              <a:gd name="T42" fmla="*/ 3882 w 4040"/>
              <a:gd name="T43" fmla="*/ 576 h 1888"/>
              <a:gd name="T44" fmla="*/ 3650 w 4040"/>
              <a:gd name="T45" fmla="*/ 386 h 1888"/>
              <a:gd name="T46" fmla="*/ 3334 w 4040"/>
              <a:gd name="T47" fmla="*/ 228 h 1888"/>
              <a:gd name="T48" fmla="*/ 2948 w 4040"/>
              <a:gd name="T49" fmla="*/ 106 h 1888"/>
              <a:gd name="T50" fmla="*/ 2506 w 4040"/>
              <a:gd name="T51" fmla="*/ 28 h 1888"/>
              <a:gd name="T52" fmla="*/ 2020 w 4040"/>
              <a:gd name="T53" fmla="*/ 0 h 1888"/>
              <a:gd name="T54" fmla="*/ 1606 w 4040"/>
              <a:gd name="T55" fmla="*/ 1736 h 1888"/>
              <a:gd name="T56" fmla="*/ 1164 w 4040"/>
              <a:gd name="T57" fmla="*/ 1678 h 1888"/>
              <a:gd name="T58" fmla="*/ 776 w 4040"/>
              <a:gd name="T59" fmla="*/ 1576 h 1888"/>
              <a:gd name="T60" fmla="*/ 458 w 4040"/>
              <a:gd name="T61" fmla="*/ 1436 h 1888"/>
              <a:gd name="T62" fmla="*/ 224 w 4040"/>
              <a:gd name="T63" fmla="*/ 1266 h 1888"/>
              <a:gd name="T64" fmla="*/ 88 w 4040"/>
              <a:gd name="T65" fmla="*/ 1074 h 1888"/>
              <a:gd name="T66" fmla="*/ 68 w 4040"/>
              <a:gd name="T67" fmla="*/ 864 h 1888"/>
              <a:gd name="T68" fmla="*/ 166 w 4040"/>
              <a:gd name="T69" fmla="*/ 664 h 1888"/>
              <a:gd name="T70" fmla="*/ 370 w 4040"/>
              <a:gd name="T71" fmla="*/ 486 h 1888"/>
              <a:gd name="T72" fmla="*/ 662 w 4040"/>
              <a:gd name="T73" fmla="*/ 336 h 1888"/>
              <a:gd name="T74" fmla="*/ 1028 w 4040"/>
              <a:gd name="T75" fmla="*/ 222 h 1888"/>
              <a:gd name="T76" fmla="*/ 1454 w 4040"/>
              <a:gd name="T77" fmla="*/ 148 h 1888"/>
              <a:gd name="T78" fmla="*/ 1922 w 4040"/>
              <a:gd name="T79" fmla="*/ 120 h 1888"/>
              <a:gd name="T80" fmla="*/ 2392 w 4040"/>
              <a:gd name="T81" fmla="*/ 148 h 1888"/>
              <a:gd name="T82" fmla="*/ 2818 w 4040"/>
              <a:gd name="T83" fmla="*/ 222 h 1888"/>
              <a:gd name="T84" fmla="*/ 3184 w 4040"/>
              <a:gd name="T85" fmla="*/ 336 h 1888"/>
              <a:gd name="T86" fmla="*/ 3476 w 4040"/>
              <a:gd name="T87" fmla="*/ 486 h 1888"/>
              <a:gd name="T88" fmla="*/ 3680 w 4040"/>
              <a:gd name="T89" fmla="*/ 664 h 1888"/>
              <a:gd name="T90" fmla="*/ 3778 w 4040"/>
              <a:gd name="T91" fmla="*/ 864 h 1888"/>
              <a:gd name="T92" fmla="*/ 3758 w 4040"/>
              <a:gd name="T93" fmla="*/ 1074 h 1888"/>
              <a:gd name="T94" fmla="*/ 3622 w 4040"/>
              <a:gd name="T95" fmla="*/ 1266 h 1888"/>
              <a:gd name="T96" fmla="*/ 3388 w 4040"/>
              <a:gd name="T97" fmla="*/ 1436 h 1888"/>
              <a:gd name="T98" fmla="*/ 3070 w 4040"/>
              <a:gd name="T99" fmla="*/ 1576 h 1888"/>
              <a:gd name="T100" fmla="*/ 2682 w 4040"/>
              <a:gd name="T101" fmla="*/ 1678 h 1888"/>
              <a:gd name="T102" fmla="*/ 2240 w 4040"/>
              <a:gd name="T103" fmla="*/ 1736 h 1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4040" h="1888">
                <a:moveTo>
                  <a:pt x="2020" y="0"/>
                </a:moveTo>
                <a:lnTo>
                  <a:pt x="1854" y="4"/>
                </a:lnTo>
                <a:lnTo>
                  <a:pt x="1692" y="12"/>
                </a:lnTo>
                <a:lnTo>
                  <a:pt x="1534" y="28"/>
                </a:lnTo>
                <a:lnTo>
                  <a:pt x="1382" y="48"/>
                </a:lnTo>
                <a:lnTo>
                  <a:pt x="1234" y="74"/>
                </a:lnTo>
                <a:lnTo>
                  <a:pt x="1092" y="106"/>
                </a:lnTo>
                <a:lnTo>
                  <a:pt x="956" y="142"/>
                </a:lnTo>
                <a:lnTo>
                  <a:pt x="828" y="182"/>
                </a:lnTo>
                <a:lnTo>
                  <a:pt x="706" y="228"/>
                </a:lnTo>
                <a:lnTo>
                  <a:pt x="592" y="276"/>
                </a:lnTo>
                <a:lnTo>
                  <a:pt x="486" y="330"/>
                </a:lnTo>
                <a:lnTo>
                  <a:pt x="390" y="386"/>
                </a:lnTo>
                <a:lnTo>
                  <a:pt x="302" y="446"/>
                </a:lnTo>
                <a:lnTo>
                  <a:pt x="226" y="510"/>
                </a:lnTo>
                <a:lnTo>
                  <a:pt x="158" y="576"/>
                </a:lnTo>
                <a:lnTo>
                  <a:pt x="102" y="646"/>
                </a:lnTo>
                <a:lnTo>
                  <a:pt x="58" y="718"/>
                </a:lnTo>
                <a:lnTo>
                  <a:pt x="26" y="790"/>
                </a:lnTo>
                <a:lnTo>
                  <a:pt x="6" y="866"/>
                </a:lnTo>
                <a:lnTo>
                  <a:pt x="0" y="944"/>
                </a:lnTo>
                <a:lnTo>
                  <a:pt x="6" y="1022"/>
                </a:lnTo>
                <a:lnTo>
                  <a:pt x="26" y="1098"/>
                </a:lnTo>
                <a:lnTo>
                  <a:pt x="58" y="1170"/>
                </a:lnTo>
                <a:lnTo>
                  <a:pt x="102" y="1242"/>
                </a:lnTo>
                <a:lnTo>
                  <a:pt x="158" y="1312"/>
                </a:lnTo>
                <a:lnTo>
                  <a:pt x="226" y="1378"/>
                </a:lnTo>
                <a:lnTo>
                  <a:pt x="302" y="1442"/>
                </a:lnTo>
                <a:lnTo>
                  <a:pt x="390" y="1502"/>
                </a:lnTo>
                <a:lnTo>
                  <a:pt x="486" y="1558"/>
                </a:lnTo>
                <a:lnTo>
                  <a:pt x="592" y="1612"/>
                </a:lnTo>
                <a:lnTo>
                  <a:pt x="706" y="1660"/>
                </a:lnTo>
                <a:lnTo>
                  <a:pt x="828" y="1706"/>
                </a:lnTo>
                <a:lnTo>
                  <a:pt x="956" y="1746"/>
                </a:lnTo>
                <a:lnTo>
                  <a:pt x="1092" y="1782"/>
                </a:lnTo>
                <a:lnTo>
                  <a:pt x="1234" y="1814"/>
                </a:lnTo>
                <a:lnTo>
                  <a:pt x="1382" y="1840"/>
                </a:lnTo>
                <a:lnTo>
                  <a:pt x="1534" y="1860"/>
                </a:lnTo>
                <a:lnTo>
                  <a:pt x="1692" y="1876"/>
                </a:lnTo>
                <a:lnTo>
                  <a:pt x="1854" y="1884"/>
                </a:lnTo>
                <a:lnTo>
                  <a:pt x="2020" y="1888"/>
                </a:lnTo>
                <a:lnTo>
                  <a:pt x="2186" y="1884"/>
                </a:lnTo>
                <a:lnTo>
                  <a:pt x="2348" y="1876"/>
                </a:lnTo>
                <a:lnTo>
                  <a:pt x="2506" y="1860"/>
                </a:lnTo>
                <a:lnTo>
                  <a:pt x="2658" y="1840"/>
                </a:lnTo>
                <a:lnTo>
                  <a:pt x="2806" y="1814"/>
                </a:lnTo>
                <a:lnTo>
                  <a:pt x="2948" y="1782"/>
                </a:lnTo>
                <a:lnTo>
                  <a:pt x="3084" y="1746"/>
                </a:lnTo>
                <a:lnTo>
                  <a:pt x="3212" y="1706"/>
                </a:lnTo>
                <a:lnTo>
                  <a:pt x="3334" y="1660"/>
                </a:lnTo>
                <a:lnTo>
                  <a:pt x="3448" y="1612"/>
                </a:lnTo>
                <a:lnTo>
                  <a:pt x="3554" y="1558"/>
                </a:lnTo>
                <a:lnTo>
                  <a:pt x="3650" y="1502"/>
                </a:lnTo>
                <a:lnTo>
                  <a:pt x="3738" y="1442"/>
                </a:lnTo>
                <a:lnTo>
                  <a:pt x="3814" y="1378"/>
                </a:lnTo>
                <a:lnTo>
                  <a:pt x="3882" y="1312"/>
                </a:lnTo>
                <a:lnTo>
                  <a:pt x="3938" y="1242"/>
                </a:lnTo>
                <a:lnTo>
                  <a:pt x="3982" y="1170"/>
                </a:lnTo>
                <a:lnTo>
                  <a:pt x="4014" y="1098"/>
                </a:lnTo>
                <a:lnTo>
                  <a:pt x="4034" y="1022"/>
                </a:lnTo>
                <a:lnTo>
                  <a:pt x="4040" y="944"/>
                </a:lnTo>
                <a:lnTo>
                  <a:pt x="4034" y="866"/>
                </a:lnTo>
                <a:lnTo>
                  <a:pt x="4014" y="790"/>
                </a:lnTo>
                <a:lnTo>
                  <a:pt x="3982" y="718"/>
                </a:lnTo>
                <a:lnTo>
                  <a:pt x="3938" y="646"/>
                </a:lnTo>
                <a:lnTo>
                  <a:pt x="3882" y="576"/>
                </a:lnTo>
                <a:lnTo>
                  <a:pt x="3814" y="510"/>
                </a:lnTo>
                <a:lnTo>
                  <a:pt x="3738" y="446"/>
                </a:lnTo>
                <a:lnTo>
                  <a:pt x="3650" y="386"/>
                </a:lnTo>
                <a:lnTo>
                  <a:pt x="3554" y="330"/>
                </a:lnTo>
                <a:lnTo>
                  <a:pt x="3448" y="276"/>
                </a:lnTo>
                <a:lnTo>
                  <a:pt x="3334" y="228"/>
                </a:lnTo>
                <a:lnTo>
                  <a:pt x="3212" y="182"/>
                </a:lnTo>
                <a:lnTo>
                  <a:pt x="3084" y="142"/>
                </a:lnTo>
                <a:lnTo>
                  <a:pt x="2948" y="106"/>
                </a:lnTo>
                <a:lnTo>
                  <a:pt x="2806" y="74"/>
                </a:lnTo>
                <a:lnTo>
                  <a:pt x="2658" y="48"/>
                </a:lnTo>
                <a:lnTo>
                  <a:pt x="2506" y="28"/>
                </a:lnTo>
                <a:lnTo>
                  <a:pt x="2348" y="12"/>
                </a:lnTo>
                <a:lnTo>
                  <a:pt x="2186" y="4"/>
                </a:lnTo>
                <a:lnTo>
                  <a:pt x="2020" y="0"/>
                </a:lnTo>
                <a:close/>
                <a:moveTo>
                  <a:pt x="1922" y="1748"/>
                </a:moveTo>
                <a:lnTo>
                  <a:pt x="1762" y="1746"/>
                </a:lnTo>
                <a:lnTo>
                  <a:pt x="1606" y="1736"/>
                </a:lnTo>
                <a:lnTo>
                  <a:pt x="1454" y="1722"/>
                </a:lnTo>
                <a:lnTo>
                  <a:pt x="1306" y="1702"/>
                </a:lnTo>
                <a:lnTo>
                  <a:pt x="1164" y="1678"/>
                </a:lnTo>
                <a:lnTo>
                  <a:pt x="1028" y="1648"/>
                </a:lnTo>
                <a:lnTo>
                  <a:pt x="898" y="1614"/>
                </a:lnTo>
                <a:lnTo>
                  <a:pt x="776" y="1576"/>
                </a:lnTo>
                <a:lnTo>
                  <a:pt x="662" y="1532"/>
                </a:lnTo>
                <a:lnTo>
                  <a:pt x="554" y="1486"/>
                </a:lnTo>
                <a:lnTo>
                  <a:pt x="458" y="1436"/>
                </a:lnTo>
                <a:lnTo>
                  <a:pt x="370" y="1382"/>
                </a:lnTo>
                <a:lnTo>
                  <a:pt x="292" y="1326"/>
                </a:lnTo>
                <a:lnTo>
                  <a:pt x="224" y="1266"/>
                </a:lnTo>
                <a:lnTo>
                  <a:pt x="166" y="1204"/>
                </a:lnTo>
                <a:lnTo>
                  <a:pt x="122" y="1140"/>
                </a:lnTo>
                <a:lnTo>
                  <a:pt x="88" y="1074"/>
                </a:lnTo>
                <a:lnTo>
                  <a:pt x="68" y="1004"/>
                </a:lnTo>
                <a:lnTo>
                  <a:pt x="62" y="934"/>
                </a:lnTo>
                <a:lnTo>
                  <a:pt x="68" y="864"/>
                </a:lnTo>
                <a:lnTo>
                  <a:pt x="88" y="796"/>
                </a:lnTo>
                <a:lnTo>
                  <a:pt x="122" y="730"/>
                </a:lnTo>
                <a:lnTo>
                  <a:pt x="166" y="664"/>
                </a:lnTo>
                <a:lnTo>
                  <a:pt x="224" y="602"/>
                </a:lnTo>
                <a:lnTo>
                  <a:pt x="292" y="544"/>
                </a:lnTo>
                <a:lnTo>
                  <a:pt x="370" y="486"/>
                </a:lnTo>
                <a:lnTo>
                  <a:pt x="458" y="434"/>
                </a:lnTo>
                <a:lnTo>
                  <a:pt x="554" y="382"/>
                </a:lnTo>
                <a:lnTo>
                  <a:pt x="662" y="336"/>
                </a:lnTo>
                <a:lnTo>
                  <a:pt x="776" y="294"/>
                </a:lnTo>
                <a:lnTo>
                  <a:pt x="898" y="256"/>
                </a:lnTo>
                <a:lnTo>
                  <a:pt x="1028" y="222"/>
                </a:lnTo>
                <a:lnTo>
                  <a:pt x="1164" y="192"/>
                </a:lnTo>
                <a:lnTo>
                  <a:pt x="1306" y="166"/>
                </a:lnTo>
                <a:lnTo>
                  <a:pt x="1454" y="148"/>
                </a:lnTo>
                <a:lnTo>
                  <a:pt x="1606" y="132"/>
                </a:lnTo>
                <a:lnTo>
                  <a:pt x="1762" y="124"/>
                </a:lnTo>
                <a:lnTo>
                  <a:pt x="1922" y="120"/>
                </a:lnTo>
                <a:lnTo>
                  <a:pt x="2084" y="124"/>
                </a:lnTo>
                <a:lnTo>
                  <a:pt x="2240" y="132"/>
                </a:lnTo>
                <a:lnTo>
                  <a:pt x="2392" y="148"/>
                </a:lnTo>
                <a:lnTo>
                  <a:pt x="2540" y="166"/>
                </a:lnTo>
                <a:lnTo>
                  <a:pt x="2682" y="192"/>
                </a:lnTo>
                <a:lnTo>
                  <a:pt x="2818" y="222"/>
                </a:lnTo>
                <a:lnTo>
                  <a:pt x="2948" y="256"/>
                </a:lnTo>
                <a:lnTo>
                  <a:pt x="3070" y="294"/>
                </a:lnTo>
                <a:lnTo>
                  <a:pt x="3184" y="336"/>
                </a:lnTo>
                <a:lnTo>
                  <a:pt x="3292" y="382"/>
                </a:lnTo>
                <a:lnTo>
                  <a:pt x="3388" y="434"/>
                </a:lnTo>
                <a:lnTo>
                  <a:pt x="3476" y="486"/>
                </a:lnTo>
                <a:lnTo>
                  <a:pt x="3554" y="544"/>
                </a:lnTo>
                <a:lnTo>
                  <a:pt x="3622" y="602"/>
                </a:lnTo>
                <a:lnTo>
                  <a:pt x="3680" y="664"/>
                </a:lnTo>
                <a:lnTo>
                  <a:pt x="3724" y="730"/>
                </a:lnTo>
                <a:lnTo>
                  <a:pt x="3758" y="796"/>
                </a:lnTo>
                <a:lnTo>
                  <a:pt x="3778" y="864"/>
                </a:lnTo>
                <a:lnTo>
                  <a:pt x="3784" y="934"/>
                </a:lnTo>
                <a:lnTo>
                  <a:pt x="3778" y="1004"/>
                </a:lnTo>
                <a:lnTo>
                  <a:pt x="3758" y="1074"/>
                </a:lnTo>
                <a:lnTo>
                  <a:pt x="3724" y="1140"/>
                </a:lnTo>
                <a:lnTo>
                  <a:pt x="3680" y="1204"/>
                </a:lnTo>
                <a:lnTo>
                  <a:pt x="3622" y="1266"/>
                </a:lnTo>
                <a:lnTo>
                  <a:pt x="3554" y="1326"/>
                </a:lnTo>
                <a:lnTo>
                  <a:pt x="3476" y="1382"/>
                </a:lnTo>
                <a:lnTo>
                  <a:pt x="3388" y="1436"/>
                </a:lnTo>
                <a:lnTo>
                  <a:pt x="3292" y="1486"/>
                </a:lnTo>
                <a:lnTo>
                  <a:pt x="3184" y="1532"/>
                </a:lnTo>
                <a:lnTo>
                  <a:pt x="3070" y="1576"/>
                </a:lnTo>
                <a:lnTo>
                  <a:pt x="2948" y="1614"/>
                </a:lnTo>
                <a:lnTo>
                  <a:pt x="2818" y="1648"/>
                </a:lnTo>
                <a:lnTo>
                  <a:pt x="2682" y="1678"/>
                </a:lnTo>
                <a:lnTo>
                  <a:pt x="2540" y="1702"/>
                </a:lnTo>
                <a:lnTo>
                  <a:pt x="2392" y="1722"/>
                </a:lnTo>
                <a:lnTo>
                  <a:pt x="2240" y="1736"/>
                </a:lnTo>
                <a:lnTo>
                  <a:pt x="2084" y="1746"/>
                </a:lnTo>
                <a:lnTo>
                  <a:pt x="1922" y="1748"/>
                </a:lnTo>
                <a:close/>
              </a:path>
            </a:pathLst>
          </a:custGeom>
          <a:gradFill rotWithShape="1">
            <a:gsLst>
              <a:gs pos="0">
                <a:srgbClr val="DDDDDD">
                  <a:gamma/>
                  <a:shade val="45490"/>
                  <a:invGamma/>
                </a:srgbClr>
              </a:gs>
              <a:gs pos="100000">
                <a:srgbClr val="DDDDDD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7C16B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0" smtClean="0">
              <a:solidFill>
                <a:srgbClr val="FFFFFF"/>
              </a:solidFill>
            </a:endParaRPr>
          </a:p>
        </p:txBody>
      </p:sp>
      <p:sp>
        <p:nvSpPr>
          <p:cNvPr id="6" name="Freeform 7"/>
          <p:cNvSpPr>
            <a:spLocks/>
          </p:cNvSpPr>
          <p:nvPr/>
        </p:nvSpPr>
        <p:spPr bwMode="gray">
          <a:xfrm>
            <a:off x="3779913" y="1988840"/>
            <a:ext cx="1008112" cy="576064"/>
          </a:xfrm>
          <a:custGeom>
            <a:avLst/>
            <a:gdLst>
              <a:gd name="T0" fmla="*/ 0 w 2160"/>
              <a:gd name="T1" fmla="*/ 0 h 1008"/>
              <a:gd name="T2" fmla="*/ 1200 w 2160"/>
              <a:gd name="T3" fmla="*/ 0 h 1008"/>
              <a:gd name="T4" fmla="*/ 2160 w 2160"/>
              <a:gd name="T5" fmla="*/ 1008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" h="1008">
                <a:moveTo>
                  <a:pt x="0" y="0"/>
                </a:moveTo>
                <a:lnTo>
                  <a:pt x="1200" y="0"/>
                </a:lnTo>
                <a:lnTo>
                  <a:pt x="2160" y="1008"/>
                </a:lnTo>
              </a:path>
            </a:pathLst>
          </a:custGeom>
          <a:ln w="76200">
            <a:headEnd/>
            <a:tailEnd type="triangle" w="med" len="med"/>
          </a:ln>
          <a:ex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kern="0" dirty="0" smtClean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7" name="Oval 4"/>
          <p:cNvSpPr>
            <a:spLocks noChangeArrowheads="1"/>
          </p:cNvSpPr>
          <p:nvPr/>
        </p:nvSpPr>
        <p:spPr bwMode="gray">
          <a:xfrm>
            <a:off x="580737" y="3237905"/>
            <a:ext cx="2191063" cy="1512168"/>
          </a:xfrm>
          <a:prstGeom prst="ellipse">
            <a:avLst/>
          </a:prstGeom>
          <a:gradFill rotWithShape="1">
            <a:gsLst>
              <a:gs pos="0">
                <a:srgbClr val="99CC00">
                  <a:gamma/>
                  <a:tint val="33333"/>
                  <a:invGamma/>
                </a:srgbClr>
              </a:gs>
              <a:gs pos="100000">
                <a:srgbClr val="99CC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6D7491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kern="0" smtClean="0">
              <a:solidFill>
                <a:srgbClr val="FFFFFF"/>
              </a:solidFill>
            </a:endParaRPr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gray">
          <a:xfrm>
            <a:off x="6043798" y="3993989"/>
            <a:ext cx="2160241" cy="1417999"/>
          </a:xfrm>
          <a:prstGeom prst="ellipse">
            <a:avLst/>
          </a:prstGeom>
          <a:gradFill rotWithShape="1">
            <a:gsLst>
              <a:gs pos="0">
                <a:srgbClr val="0099CC">
                  <a:gamma/>
                  <a:tint val="3137"/>
                  <a:invGamma/>
                </a:srgbClr>
              </a:gs>
              <a:gs pos="100000">
                <a:srgbClr val="0099CC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12700" dir="10800000">
              <a:srgbClr val="6D7491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kern="0" smtClean="0">
              <a:solidFill>
                <a:srgbClr val="FFFFFF"/>
              </a:solidFill>
            </a:endParaRPr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gray">
          <a:xfrm>
            <a:off x="5035655" y="2420887"/>
            <a:ext cx="2334411" cy="1384477"/>
          </a:xfrm>
          <a:prstGeom prst="ellipse">
            <a:avLst/>
          </a:prstGeom>
          <a:gradFill rotWithShape="1">
            <a:gsLst>
              <a:gs pos="0">
                <a:srgbClr val="9933FF">
                  <a:gamma/>
                  <a:tint val="33333"/>
                  <a:invGamma/>
                </a:srgbClr>
              </a:gs>
              <a:gs pos="100000">
                <a:srgbClr val="9933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63500" dir="10800000">
              <a:srgbClr val="6D7491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ru-RU" sz="1400" b="1" kern="0" dirty="0" err="1" smtClean="0">
                <a:solidFill>
                  <a:srgbClr val="000000"/>
                </a:solidFill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Класн</a:t>
            </a:r>
            <a:r>
              <a:rPr lang="uk-UA" altLang="ru-RU" sz="1400" b="1" kern="0" dirty="0" err="1">
                <a:solidFill>
                  <a:srgbClr val="000000"/>
                </a:solidFill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ими</a:t>
            </a:r>
            <a:r>
              <a:rPr lang="uk-UA" altLang="ru-RU" sz="1400" b="1" kern="0" dirty="0">
                <a:solidFill>
                  <a:srgbClr val="000000"/>
                </a:solidFill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 </a:t>
            </a:r>
            <a:endParaRPr lang="uk-UA" altLang="ru-RU" sz="1400" b="1" kern="0" dirty="0" smtClean="0">
              <a:solidFill>
                <a:srgbClr val="000000"/>
              </a:solidFill>
              <a:latin typeface="Times New Roman" pitchFamily="18" charset="0"/>
              <a:ea typeface="Georgia" pitchFamily="18" charset="0"/>
              <a:cs typeface="Times New Roman" pitchFamily="18" charset="0"/>
              <a:sym typeface="Georgia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ru-RU" sz="1400" b="1" kern="0" dirty="0" err="1" smtClean="0">
                <a:solidFill>
                  <a:srgbClr val="000000"/>
                </a:solidFill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керівник</a:t>
            </a:r>
            <a:r>
              <a:rPr lang="uk-UA" altLang="ru-RU" sz="1400" b="1" kern="0" dirty="0" err="1">
                <a:solidFill>
                  <a:srgbClr val="000000"/>
                </a:solidFill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ами</a:t>
            </a:r>
            <a:r>
              <a:rPr lang="uk-UA" altLang="ru-RU" sz="1400" b="1" kern="0" dirty="0">
                <a:solidFill>
                  <a:srgbClr val="000000"/>
                </a:solidFill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uk-UA" altLang="ru-RU" sz="1400" b="1" kern="0" dirty="0">
                <a:solidFill>
                  <a:srgbClr val="000000"/>
                </a:solidFill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(кураторами)</a:t>
            </a:r>
            <a:r>
              <a:rPr lang="en-US" altLang="ru-RU" sz="1400" b="1" kern="0" dirty="0">
                <a:solidFill>
                  <a:srgbClr val="000000"/>
                </a:solidFill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 </a:t>
            </a:r>
            <a:endParaRPr lang="uk-UA" altLang="ru-RU" sz="1400" b="1" kern="0" dirty="0">
              <a:solidFill>
                <a:srgbClr val="000000"/>
              </a:solidFill>
              <a:latin typeface="Times New Roman" pitchFamily="18" charset="0"/>
              <a:ea typeface="Georgia" pitchFamily="18" charset="0"/>
              <a:cs typeface="Times New Roman" pitchFamily="18" charset="0"/>
              <a:sym typeface="Georgia" pitchFamily="18" charset="0"/>
            </a:endParaRPr>
          </a:p>
        </p:txBody>
      </p:sp>
      <p:sp>
        <p:nvSpPr>
          <p:cNvPr id="10" name="Oval 22"/>
          <p:cNvSpPr>
            <a:spLocks noChangeArrowheads="1"/>
          </p:cNvSpPr>
          <p:nvPr/>
        </p:nvSpPr>
        <p:spPr bwMode="gray">
          <a:xfrm>
            <a:off x="3478257" y="5032040"/>
            <a:ext cx="1872208" cy="1126057"/>
          </a:xfrm>
          <a:prstGeom prst="ellipse">
            <a:avLst/>
          </a:prstGeom>
          <a:gradFill rotWithShape="1">
            <a:gsLst>
              <a:gs pos="0">
                <a:srgbClr val="FF9900">
                  <a:gamma/>
                  <a:tint val="27451"/>
                  <a:invGamma/>
                </a:srgbClr>
              </a:gs>
              <a:gs pos="100000">
                <a:srgbClr val="FF99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>
              <a:srgbClr val="6D7491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A04DA3"/>
              </a:buClr>
              <a:defRPr/>
            </a:pPr>
            <a:r>
              <a:rPr lang="en-US" altLang="ru-RU" sz="1400" b="1" kern="0" dirty="0" err="1">
                <a:solidFill>
                  <a:srgbClr val="000000"/>
                </a:solidFill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Учн</a:t>
            </a:r>
            <a:r>
              <a:rPr lang="uk-UA" altLang="ru-RU" sz="1400" b="1" kern="0" dirty="0">
                <a:solidFill>
                  <a:srgbClr val="000000"/>
                </a:solidFill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ями </a:t>
            </a:r>
            <a:endParaRPr lang="uk-UA" altLang="ru-RU" sz="1400" b="1" kern="0" dirty="0" smtClean="0">
              <a:solidFill>
                <a:srgbClr val="000000"/>
              </a:solidFill>
              <a:latin typeface="Times New Roman" pitchFamily="18" charset="0"/>
              <a:ea typeface="Georgia" pitchFamily="18" charset="0"/>
              <a:cs typeface="Times New Roman" pitchFamily="18" charset="0"/>
              <a:sym typeface="Georgia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A04DA3"/>
              </a:buClr>
              <a:defRPr/>
            </a:pPr>
            <a:r>
              <a:rPr lang="en-US" altLang="ru-RU" sz="1400" b="1" kern="0" dirty="0" err="1" smtClean="0">
                <a:solidFill>
                  <a:srgbClr val="000000"/>
                </a:solidFill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випускних</a:t>
            </a:r>
            <a:r>
              <a:rPr lang="en-US" altLang="ru-RU" sz="1400" b="1" kern="0" dirty="0" smtClean="0">
                <a:solidFill>
                  <a:srgbClr val="000000"/>
                </a:solidFill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 </a:t>
            </a:r>
            <a:r>
              <a:rPr lang="uk-UA" altLang="ru-RU" sz="1400" b="1" kern="0" dirty="0" smtClean="0">
                <a:solidFill>
                  <a:srgbClr val="000000"/>
                </a:solidFill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  </a:t>
            </a:r>
            <a:r>
              <a:rPr lang="en-US" altLang="ru-RU" sz="1400" b="1" kern="0" dirty="0" err="1">
                <a:solidFill>
                  <a:srgbClr val="000000"/>
                </a:solidFill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класів</a:t>
            </a:r>
            <a:r>
              <a:rPr lang="uk-UA" altLang="ru-RU" sz="1400" b="1" kern="0" dirty="0">
                <a:solidFill>
                  <a:srgbClr val="000000"/>
                </a:solidFill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, </a:t>
            </a:r>
            <a:endParaRPr lang="uk-UA" altLang="ru-RU" sz="1400" b="1" kern="0" dirty="0" smtClean="0">
              <a:solidFill>
                <a:srgbClr val="000000"/>
              </a:solidFill>
              <a:latin typeface="Times New Roman" pitchFamily="18" charset="0"/>
              <a:ea typeface="Georgia" pitchFamily="18" charset="0"/>
              <a:cs typeface="Times New Roman" pitchFamily="18" charset="0"/>
              <a:sym typeface="Georgia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A04DA3"/>
              </a:buClr>
              <a:defRPr/>
            </a:pPr>
            <a:r>
              <a:rPr lang="uk-UA" altLang="ru-RU" sz="1400" b="1" kern="0" dirty="0" smtClean="0">
                <a:solidFill>
                  <a:srgbClr val="000000"/>
                </a:solidFill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слухачами</a:t>
            </a:r>
            <a:r>
              <a:rPr lang="uk-UA" altLang="ru-RU" sz="1400" b="1" kern="0" dirty="0">
                <a:solidFill>
                  <a:srgbClr val="000000"/>
                </a:solidFill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,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A04DA3"/>
              </a:buClr>
              <a:defRPr/>
            </a:pPr>
            <a:r>
              <a:rPr lang="uk-UA" altLang="ru-RU" sz="1400" b="1" kern="0" dirty="0">
                <a:solidFill>
                  <a:srgbClr val="000000"/>
                </a:solidFill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студентами</a:t>
            </a:r>
          </a:p>
        </p:txBody>
      </p:sp>
      <p:sp>
        <p:nvSpPr>
          <p:cNvPr id="11" name="Oval 22"/>
          <p:cNvSpPr>
            <a:spLocks noChangeArrowheads="1"/>
          </p:cNvSpPr>
          <p:nvPr/>
        </p:nvSpPr>
        <p:spPr bwMode="gray">
          <a:xfrm>
            <a:off x="395536" y="4891671"/>
            <a:ext cx="2191063" cy="1440160"/>
          </a:xfrm>
          <a:prstGeom prst="ellipse">
            <a:avLst/>
          </a:prstGeom>
          <a:gradFill rotWithShape="1">
            <a:gsLst>
              <a:gs pos="0">
                <a:srgbClr val="FF9900">
                  <a:gamma/>
                  <a:tint val="27451"/>
                  <a:invGamma/>
                </a:srgbClr>
              </a:gs>
              <a:gs pos="100000">
                <a:srgbClr val="FF99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>
              <a:srgbClr val="6D7491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kern="0" smtClean="0">
              <a:solidFill>
                <a:srgbClr val="FFFFFF"/>
              </a:solidFill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gray">
          <a:xfrm>
            <a:off x="838122" y="3938823"/>
            <a:ext cx="158380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rgbClr val="FFFFFF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1400" b="1" kern="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Адміністрацією</a:t>
            </a:r>
            <a:endParaRPr lang="ru-RU" sz="1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gray">
          <a:xfrm>
            <a:off x="6247060" y="4302878"/>
            <a:ext cx="1753716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rgbClr val="FFFFFF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ru-RU" sz="1400" b="1" kern="0" dirty="0">
                <a:solidFill>
                  <a:srgbClr val="000000"/>
                </a:solidFill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Викладачами</a:t>
            </a:r>
            <a:r>
              <a:rPr lang="en-US" altLang="ru-RU" sz="1400" b="1" kern="0" dirty="0">
                <a:solidFill>
                  <a:srgbClr val="000000"/>
                </a:solidFill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-</a:t>
            </a:r>
            <a:r>
              <a:rPr lang="en-US" altLang="ru-RU" sz="1400" b="1" kern="0" dirty="0" err="1">
                <a:solidFill>
                  <a:srgbClr val="000000"/>
                </a:solidFill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предметник</a:t>
            </a:r>
            <a:r>
              <a:rPr lang="uk-UA" altLang="ru-RU" sz="1400" b="1" kern="0" dirty="0" err="1">
                <a:solidFill>
                  <a:srgbClr val="000000"/>
                </a:solidFill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ами</a:t>
            </a:r>
            <a:endParaRPr lang="ru-RU" sz="1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gray">
          <a:xfrm>
            <a:off x="950625" y="5357878"/>
            <a:ext cx="1243388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rgbClr val="FFFFFF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uk-UA" sz="1400" b="1" kern="0" dirty="0" smtClean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1400" b="1" kern="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Батьками</a:t>
            </a:r>
            <a:endParaRPr lang="uk-UA" sz="1400" b="1" kern="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  <a:latin typeface="Verdana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660" y="2403718"/>
            <a:ext cx="2928246" cy="1401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771800" y="2451405"/>
            <a:ext cx="16425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Відповідальними за формування  комплектів реєстраційних документів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5499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6200000">
            <a:off x="-3217500" y="3283438"/>
            <a:ext cx="8147304" cy="950976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2800" dirty="0" err="1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Педагогічна</a:t>
            </a:r>
            <a:r>
              <a:rPr lang="ru-RU" sz="2800" dirty="0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громадськість</a:t>
            </a:r>
            <a:r>
              <a:rPr lang="ru-RU" sz="28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chemeClr val="tx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81734"/>
            <a:ext cx="7200800" cy="482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97080" y="2524254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Наради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89870" y="3758926"/>
            <a:ext cx="11877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Семінари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47664" y="5136449"/>
            <a:ext cx="25536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Семінари-практикуми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79712" y="344790"/>
            <a:ext cx="4827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Інформаційно-методичні</a:t>
            </a:r>
            <a:r>
              <a:rPr lang="ru-RU" sz="2000" b="1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заходи </a:t>
            </a:r>
            <a:r>
              <a:rPr lang="ru-RU" sz="2000" b="1" dirty="0" err="1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органів</a:t>
            </a:r>
            <a:r>
              <a:rPr lang="ru-RU" sz="2000" b="1" dirty="0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управління</a:t>
            </a:r>
            <a:r>
              <a:rPr lang="ru-RU" sz="2000" b="1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освітою</a:t>
            </a:r>
            <a:endParaRPr lang="ru-RU" sz="2000" b="1" dirty="0">
              <a:solidFill>
                <a:prstClr val="white">
                  <a:lumMod val="9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436096" y="2003601"/>
            <a:ext cx="22322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Тематичні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класні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години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436096" y="3455711"/>
            <a:ext cx="20684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Батьківські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збори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959059" y="4767117"/>
            <a:ext cx="11280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Тренінги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5400000">
            <a:off x="5841701" y="3357246"/>
            <a:ext cx="5462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Заходи з учнівською</a:t>
            </a:r>
            <a:r>
              <a:rPr lang="uk-UA" b="1" dirty="0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батьківською </a:t>
            </a:r>
            <a:r>
              <a:rPr lang="uk-UA" b="1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громадськістю</a:t>
            </a:r>
            <a:endParaRPr lang="ru-RU" b="1" dirty="0">
              <a:solidFill>
                <a:prstClr val="white">
                  <a:lumMod val="9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трелка вправо 4"/>
          <p:cNvSpPr/>
          <p:nvPr/>
        </p:nvSpPr>
        <p:spPr>
          <a:xfrm>
            <a:off x="1047386" y="3541912"/>
            <a:ext cx="288032" cy="48463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>
                  <a:lumMod val="95000"/>
                </a:prstClr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070924" y="3347483"/>
            <a:ext cx="317500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03279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16324"/>
            <a:ext cx="4693568" cy="3614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716324"/>
            <a:ext cx="3528392" cy="2080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361486" cy="1343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2714136"/>
      </p:ext>
    </p:extLst>
  </p:cSld>
  <p:clrMapOvr>
    <a:masterClrMapping/>
  </p:clrMapOvr>
</p:sld>
</file>

<file path=ppt/theme/theme1.xml><?xml version="1.0" encoding="utf-8"?>
<a:theme xmlns:a="http://schemas.openxmlformats.org/drawingml/2006/main" name="2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6">
  <a:themeElements>
    <a:clrScheme name="3D02">
      <a:dk1>
        <a:sysClr val="windowText" lastClr="000000"/>
      </a:dk1>
      <a:lt1>
        <a:sysClr val="window" lastClr="FFFFFF"/>
      </a:lt1>
      <a:dk2>
        <a:srgbClr val="254B75"/>
      </a:dk2>
      <a:lt2>
        <a:srgbClr val="DDE9EC"/>
      </a:lt2>
      <a:accent1>
        <a:srgbClr val="6183BB"/>
      </a:accent1>
      <a:accent2>
        <a:srgbClr val="96DB6F"/>
      </a:accent2>
      <a:accent3>
        <a:srgbClr val="42BCC2"/>
      </a:accent3>
      <a:accent4>
        <a:srgbClr val="EE8F48"/>
      </a:accent4>
      <a:accent5>
        <a:srgbClr val="44C4F2"/>
      </a:accent5>
      <a:accent6>
        <a:srgbClr val="A09158"/>
      </a:accent6>
      <a:hlink>
        <a:srgbClr val="B292CA"/>
      </a:hlink>
      <a:folHlink>
        <a:srgbClr val="6B5680"/>
      </a:folHlink>
    </a:clrScheme>
    <a:fontScheme name="3D02">
      <a:majorFont>
        <a:latin typeface="Arial"/>
        <a:ea typeface=""/>
        <a:cs typeface=""/>
        <a:font script="Grek" typeface="Calibri"/>
        <a:font script="Cyrl" typeface="Calibri"/>
        <a:font script="Jpan" typeface="HGPｺﾞｼｯｸE"/>
        <a:font script="Hang" typeface="맑은 고딕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Arial"/>
        <a:ea typeface=""/>
        <a:cs typeface=""/>
        <a:font script="Grek" typeface="Calibri"/>
        <a:font script="Cyrl" typeface="Calibri"/>
        <a:font script="Jpan" typeface="HGPｺﾞｼｯｸE"/>
        <a:font script="Hang" typeface="맑은 고딕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3D0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50000"/>
              </a:schemeClr>
            </a:gs>
            <a:gs pos="35000">
              <a:schemeClr val="phClr">
                <a:tint val="40000"/>
                <a:satMod val="200000"/>
              </a:schemeClr>
            </a:gs>
            <a:gs pos="100000">
              <a:schemeClr val="phClr">
                <a:tint val="15000"/>
                <a:satMod val="200000"/>
              </a:schemeClr>
            </a:gs>
          </a:gsLst>
          <a:lin ang="16200000" scaled="1"/>
        </a:gradFill>
        <a:gradFill rotWithShape="1">
          <a:gsLst>
            <a:gs pos="10000">
              <a:schemeClr val="phClr">
                <a:shade val="40000"/>
                <a:satMod val="200000"/>
              </a:schemeClr>
            </a:gs>
            <a:gs pos="65000">
              <a:schemeClr val="phClr">
                <a:shade val="93000"/>
                <a:satMod val="130000"/>
              </a:schemeClr>
            </a:gs>
            <a:gs pos="100000">
              <a:schemeClr val="phClr">
                <a:tint val="70000"/>
                <a:shade val="100000"/>
                <a:satMod val="200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27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"/>
          </a:scene3d>
          <a:sp3d prstMaterial="dkEdge">
            <a:bevelT w="63500" h="57150"/>
          </a:sp3d>
        </a:effectStyle>
        <a:effectStyle>
          <a:effectLst>
            <a:outerShdw blurRad="50800" dist="38100" dir="2700000" rotWithShape="0">
              <a:srgbClr val="000000">
                <a:alpha val="37000"/>
              </a:srgbClr>
            </a:outerShdw>
          </a:effectLst>
          <a:scene3d>
            <a:camera prst="orthographicFront">
              <a:rot lat="0" lon="0" rev="0"/>
            </a:camera>
            <a:lightRig rig="flat" dir="t"/>
          </a:scene3d>
          <a:sp3d prstMaterial="dkEdge">
            <a:bevelT w="88900" h="82550"/>
          </a:sp3d>
        </a:effectStyle>
        <a:effectStyle>
          <a:effectLst>
            <a:outerShdw blurRad="50800" dist="38100" dir="27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flat" dir="t"/>
          </a:scene3d>
          <a:sp3d prstMaterial="dkEdge">
            <a:bevelT w="114300" h="107950"/>
          </a:sp3d>
        </a:effectStyle>
      </a:effectStyleLst>
      <a:bgFillStyleLst>
        <a:solidFill>
          <a:schemeClr val="phClr"/>
        </a:solidFill>
        <a:gradFill rotWithShape="1">
          <a:gsLst>
            <a:gs pos="7000">
              <a:schemeClr val="phClr">
                <a:tint val="100000"/>
                <a:shade val="60000"/>
                <a:satMod val="180000"/>
              </a:schemeClr>
            </a:gs>
            <a:gs pos="48000">
              <a:schemeClr val="phClr">
                <a:tint val="83000"/>
                <a:shade val="100000"/>
                <a:satMod val="300000"/>
              </a:schemeClr>
            </a:gs>
            <a:gs pos="83000">
              <a:schemeClr val="phClr">
                <a:tint val="99000"/>
                <a:shade val="100000"/>
                <a:satMod val="180000"/>
              </a:schemeClr>
            </a:gs>
            <a:gs pos="100000">
              <a:schemeClr val="phClr">
                <a:shade val="60000"/>
                <a:satMod val="180000"/>
                <a:lumMod val="90000"/>
              </a:schemeClr>
            </a:gs>
          </a:gsLst>
          <a:lin ang="2700000" scaled="1"/>
        </a:gradFill>
        <a:gradFill rotWithShape="1">
          <a:gsLst>
            <a:gs pos="0">
              <a:schemeClr val="phClr">
                <a:tint val="90000"/>
                <a:satMod val="250000"/>
              </a:schemeClr>
            </a:gs>
            <a:gs pos="59000">
              <a:schemeClr val="phClr">
                <a:shade val="80000"/>
                <a:satMod val="130000"/>
              </a:schemeClr>
            </a:gs>
            <a:gs pos="100000">
              <a:schemeClr val="phClr">
                <a:shade val="50000"/>
                <a:satMod val="110000"/>
              </a:schemeClr>
            </a:gs>
          </a:gsLst>
          <a:path path="circle">
            <a:fillToRect l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2859</TotalTime>
  <Words>704</Words>
  <Application>Microsoft Office PowerPoint</Application>
  <PresentationFormat>Экран (4:3)</PresentationFormat>
  <Paragraphs>109</Paragraphs>
  <Slides>24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24</vt:i4>
      </vt:variant>
    </vt:vector>
  </HeadingPairs>
  <TitlesOfParts>
    <vt:vector size="36" baseType="lpstr">
      <vt:lpstr>Arial</vt:lpstr>
      <vt:lpstr>Arial Black</vt:lpstr>
      <vt:lpstr>Calibri</vt:lpstr>
      <vt:lpstr>Corbel</vt:lpstr>
      <vt:lpstr>Georgia</vt:lpstr>
      <vt:lpstr>Impact</vt:lpstr>
      <vt:lpstr>Monotype Corsiva</vt:lpstr>
      <vt:lpstr>Times New Roman</vt:lpstr>
      <vt:lpstr>Verdana</vt:lpstr>
      <vt:lpstr>20_Тема Office</vt:lpstr>
      <vt:lpstr>Тема6</vt:lpstr>
      <vt:lpstr>2_Тема Office</vt:lpstr>
      <vt:lpstr>Презентация PowerPoint</vt:lpstr>
      <vt:lpstr>Компоненти ефективності  реєстрації для  участі в ЗНО :</vt:lpstr>
      <vt:lpstr> Інформаційна готовність до реєстрації передбачає ознайомлення з : </vt:lpstr>
      <vt:lpstr>Календар заходів інформаційно-роз’яснювальної роботи під час реєстрації:</vt:lpstr>
      <vt:lpstr>Календар заходів інформаційно-роз’яснювальної роботи після завершення реєстрації:</vt:lpstr>
      <vt:lpstr>Презентация PowerPoint</vt:lpstr>
      <vt:lpstr> Інформаційно-роз’яснювальна робота на рівні установ системи освіти :  </vt:lpstr>
      <vt:lpstr> Педагогічна громадськість </vt:lpstr>
      <vt:lpstr>Презентация PowerPoint</vt:lpstr>
      <vt:lpstr>Презентация PowerPoint</vt:lpstr>
      <vt:lpstr>Презентация PowerPoint</vt:lpstr>
      <vt:lpstr>Презентация PowerPoint</vt:lpstr>
      <vt:lpstr>Звернення, питання, відповіді, консультації </vt:lpstr>
      <vt:lpstr>Презентация PowerPoint</vt:lpstr>
      <vt:lpstr> Інформаційні куточки  з питань ЗНО для педагогів , учнів , батьків  повинні  містити: </vt:lpstr>
      <vt:lpstr>Презентация PowerPoint</vt:lpstr>
      <vt:lpstr>Презентация PowerPoint</vt:lpstr>
      <vt:lpstr>Рекламна продукція ОРЦОЯО: </vt:lpstr>
      <vt:lpstr>Презентация PowerPoint</vt:lpstr>
      <vt:lpstr>Засоби масової інформації </vt:lpstr>
      <vt:lpstr>Засоби масової інформації </vt:lpstr>
      <vt:lpstr>Тематичні класні години  </vt:lpstr>
      <vt:lpstr>Презентация PowerPoint</vt:lpstr>
      <vt:lpstr>Презентация PowerPoint</vt:lpstr>
    </vt:vector>
  </TitlesOfParts>
  <Company>ОРЦОЯО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Батьківські збори</dc:title>
  <dc:creator>Афанасьєв Микола Михайлович</dc:creator>
  <cp:lastModifiedBy>Ремез Наталія Дмитрівна</cp:lastModifiedBy>
  <cp:revision>200</cp:revision>
  <dcterms:created xsi:type="dcterms:W3CDTF">2017-11-24T10:30:52Z</dcterms:created>
  <dcterms:modified xsi:type="dcterms:W3CDTF">2018-01-11T14:47:30Z</dcterms:modified>
</cp:coreProperties>
</file>